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3.xml" ContentType="application/vnd.openxmlformats-officedocument.theme+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6.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7.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8.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9.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0.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1.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2.xml" ContentType="application/vnd.openxmlformats-officedocument.theme+xml"/>
  <Override PartName="/ppt/theme/themeOverride1.xml" ContentType="application/vnd.openxmlformats-officedocument.themeOverrid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3.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4.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5.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6.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7.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28.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29.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30.xml" ContentType="application/vnd.openxmlformats-officedocument.theme+xml"/>
  <Override PartName="/ppt/slideLayouts/slideLayout349.xml" ContentType="application/vnd.openxmlformats-officedocument.presentationml.slideLayout+xml"/>
  <Override PartName="/ppt/theme/theme31.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2.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3.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4.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5.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6.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7.xml" ContentType="application/vnd.openxmlformats-officedocument.theme+xml"/>
  <Override PartName="/ppt/theme/theme38.xml" ContentType="application/vnd.openxmlformats-officedocument.theme+xml"/>
  <Override PartName="/ppt/theme/themeOverride2.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12.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13.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heme/themeOverride14.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heme/themeOverride15.xml" ContentType="application/vnd.openxmlformats-officedocument.themeOverr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heme/themeOverride16.xml" ContentType="application/vnd.openxmlformats-officedocument.themeOverr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ags/tag1.xml" ContentType="application/vnd.openxmlformats-officedocument.presentationml.tags+xml"/>
  <Override PartName="/ppt/notesSlides/notesSlide88.xml" ContentType="application/vnd.openxmlformats-officedocument.presentationml.notesSlide+xml"/>
  <Override PartName="/ppt/tags/tag2.xml" ContentType="application/vnd.openxmlformats-officedocument.presentationml.tags+xml"/>
  <Override PartName="/ppt/notesSlides/notesSlide89.xml" ContentType="application/vnd.openxmlformats-officedocument.presentationml.notesSlide+xml"/>
  <Override PartName="/ppt/theme/themeOverride17.xml" ContentType="application/vnd.openxmlformats-officedocument.themeOverr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theme/themeOverride18.xml" ContentType="application/vnd.openxmlformats-officedocument.themeOverride+xml"/>
  <Override PartName="/ppt/notesSlides/notesSlide99.xml" ContentType="application/vnd.openxmlformats-officedocument.presentationml.notesSlide+xml"/>
  <Override PartName="/ppt/tags/tag3.xml" ContentType="application/vnd.openxmlformats-officedocument.presentationml.tags+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2" r:id="rId2"/>
    <p:sldMasterId id="2147483650" r:id="rId3"/>
    <p:sldMasterId id="2147483988" r:id="rId4"/>
    <p:sldMasterId id="2147484123" r:id="rId5"/>
    <p:sldMasterId id="2147484311" r:id="rId6"/>
    <p:sldMasterId id="2147484432" r:id="rId7"/>
    <p:sldMasterId id="2147484716" r:id="rId8"/>
    <p:sldMasterId id="2147484729" r:id="rId9"/>
    <p:sldMasterId id="2147484742" r:id="rId10"/>
    <p:sldMasterId id="2147484754" r:id="rId11"/>
    <p:sldMasterId id="2147485777" r:id="rId12"/>
    <p:sldMasterId id="2147485789" r:id="rId13"/>
    <p:sldMasterId id="2147485801" r:id="rId14"/>
    <p:sldMasterId id="2147485803" r:id="rId15"/>
    <p:sldMasterId id="2147486167" r:id="rId16"/>
    <p:sldMasterId id="2147486183" r:id="rId17"/>
    <p:sldMasterId id="2147486199" r:id="rId18"/>
    <p:sldMasterId id="2147486211" r:id="rId19"/>
    <p:sldMasterId id="2147486224" r:id="rId20"/>
    <p:sldMasterId id="2147486236" r:id="rId21"/>
    <p:sldMasterId id="2147486249" r:id="rId22"/>
    <p:sldMasterId id="2147486261" r:id="rId23"/>
    <p:sldMasterId id="2147486288" r:id="rId24"/>
    <p:sldMasterId id="2147486300" r:id="rId25"/>
    <p:sldMasterId id="2147486313" r:id="rId26"/>
    <p:sldMasterId id="2147486325" r:id="rId27"/>
    <p:sldMasterId id="2147486361" r:id="rId28"/>
    <p:sldMasterId id="2147486373" r:id="rId29"/>
    <p:sldMasterId id="2147486401" r:id="rId30"/>
    <p:sldMasterId id="2147486413" r:id="rId31"/>
    <p:sldMasterId id="2147486415" r:id="rId32"/>
    <p:sldMasterId id="2147486429" r:id="rId33"/>
    <p:sldMasterId id="2147486442" r:id="rId34"/>
    <p:sldMasterId id="2147486454" r:id="rId35"/>
    <p:sldMasterId id="2147486466" r:id="rId36"/>
    <p:sldMasterId id="2147486478" r:id="rId37"/>
  </p:sldMasterIdLst>
  <p:notesMasterIdLst>
    <p:notesMasterId r:id="rId261"/>
  </p:notesMasterIdLst>
  <p:sldIdLst>
    <p:sldId id="437" r:id="rId38"/>
    <p:sldId id="426" r:id="rId39"/>
    <p:sldId id="427" r:id="rId40"/>
    <p:sldId id="428" r:id="rId41"/>
    <p:sldId id="429" r:id="rId42"/>
    <p:sldId id="430" r:id="rId43"/>
    <p:sldId id="431" r:id="rId44"/>
    <p:sldId id="432" r:id="rId45"/>
    <p:sldId id="433" r:id="rId46"/>
    <p:sldId id="4026" r:id="rId47"/>
    <p:sldId id="435" r:id="rId48"/>
    <p:sldId id="481" r:id="rId49"/>
    <p:sldId id="482" r:id="rId50"/>
    <p:sldId id="483" r:id="rId51"/>
    <p:sldId id="550" r:id="rId52"/>
    <p:sldId id="485" r:id="rId53"/>
    <p:sldId id="486" r:id="rId54"/>
    <p:sldId id="487" r:id="rId55"/>
    <p:sldId id="494" r:id="rId56"/>
    <p:sldId id="495" r:id="rId57"/>
    <p:sldId id="5496" r:id="rId58"/>
    <p:sldId id="284" r:id="rId59"/>
    <p:sldId id="294" r:id="rId60"/>
    <p:sldId id="295" r:id="rId61"/>
    <p:sldId id="296" r:id="rId62"/>
    <p:sldId id="297" r:id="rId63"/>
    <p:sldId id="298" r:id="rId64"/>
    <p:sldId id="256" r:id="rId65"/>
    <p:sldId id="311" r:id="rId66"/>
    <p:sldId id="5497" r:id="rId67"/>
    <p:sldId id="4892" r:id="rId68"/>
    <p:sldId id="441" r:id="rId69"/>
    <p:sldId id="502" r:id="rId70"/>
    <p:sldId id="492" r:id="rId71"/>
    <p:sldId id="493" r:id="rId72"/>
    <p:sldId id="496" r:id="rId73"/>
    <p:sldId id="464" r:id="rId74"/>
    <p:sldId id="444" r:id="rId75"/>
    <p:sldId id="445" r:id="rId76"/>
    <p:sldId id="744" r:id="rId77"/>
    <p:sldId id="745" r:id="rId78"/>
    <p:sldId id="731" r:id="rId79"/>
    <p:sldId id="500" r:id="rId80"/>
    <p:sldId id="501" r:id="rId81"/>
    <p:sldId id="489" r:id="rId82"/>
    <p:sldId id="490" r:id="rId83"/>
    <p:sldId id="503" r:id="rId84"/>
    <p:sldId id="510" r:id="rId85"/>
    <p:sldId id="511" r:id="rId86"/>
    <p:sldId id="551" r:id="rId87"/>
    <p:sldId id="491" r:id="rId88"/>
    <p:sldId id="401" r:id="rId89"/>
    <p:sldId id="266" r:id="rId90"/>
    <p:sldId id="397" r:id="rId91"/>
    <p:sldId id="398" r:id="rId92"/>
    <p:sldId id="267" r:id="rId93"/>
    <p:sldId id="399" r:id="rId94"/>
    <p:sldId id="400" r:id="rId95"/>
    <p:sldId id="402" r:id="rId96"/>
    <p:sldId id="299" r:id="rId97"/>
    <p:sldId id="403" r:id="rId98"/>
    <p:sldId id="300" r:id="rId99"/>
    <p:sldId id="404" r:id="rId100"/>
    <p:sldId id="537" r:id="rId101"/>
    <p:sldId id="405" r:id="rId102"/>
    <p:sldId id="334" r:id="rId103"/>
    <p:sldId id="375" r:id="rId104"/>
    <p:sldId id="372" r:id="rId105"/>
    <p:sldId id="373" r:id="rId106"/>
    <p:sldId id="374" r:id="rId107"/>
    <p:sldId id="326" r:id="rId108"/>
    <p:sldId id="406" r:id="rId109"/>
    <p:sldId id="280" r:id="rId110"/>
    <p:sldId id="439" r:id="rId111"/>
    <p:sldId id="407" r:id="rId112"/>
    <p:sldId id="287" r:id="rId113"/>
    <p:sldId id="286" r:id="rId114"/>
    <p:sldId id="272" r:id="rId115"/>
    <p:sldId id="313" r:id="rId116"/>
    <p:sldId id="314" r:id="rId117"/>
    <p:sldId id="336" r:id="rId118"/>
    <p:sldId id="337" r:id="rId119"/>
    <p:sldId id="387" r:id="rId120"/>
    <p:sldId id="571" r:id="rId121"/>
    <p:sldId id="339" r:id="rId122"/>
    <p:sldId id="4032" r:id="rId123"/>
    <p:sldId id="319" r:id="rId124"/>
    <p:sldId id="340" r:id="rId125"/>
    <p:sldId id="341" r:id="rId126"/>
    <p:sldId id="382" r:id="rId127"/>
    <p:sldId id="383" r:id="rId128"/>
    <p:sldId id="384" r:id="rId129"/>
    <p:sldId id="5457" r:id="rId130"/>
    <p:sldId id="342" r:id="rId131"/>
    <p:sldId id="344" r:id="rId132"/>
    <p:sldId id="4024" r:id="rId133"/>
    <p:sldId id="5458" r:id="rId134"/>
    <p:sldId id="5459" r:id="rId135"/>
    <p:sldId id="5460" r:id="rId136"/>
    <p:sldId id="5461" r:id="rId137"/>
    <p:sldId id="5462" r:id="rId138"/>
    <p:sldId id="5463" r:id="rId139"/>
    <p:sldId id="408" r:id="rId140"/>
    <p:sldId id="545" r:id="rId141"/>
    <p:sldId id="281" r:id="rId142"/>
    <p:sldId id="409" r:id="rId143"/>
    <p:sldId id="328" r:id="rId144"/>
    <p:sldId id="410" r:id="rId145"/>
    <p:sldId id="546" r:id="rId146"/>
    <p:sldId id="318" r:id="rId147"/>
    <p:sldId id="527" r:id="rId148"/>
    <p:sldId id="534" r:id="rId149"/>
    <p:sldId id="530" r:id="rId150"/>
    <p:sldId id="531" r:id="rId151"/>
    <p:sldId id="532" r:id="rId152"/>
    <p:sldId id="4025" r:id="rId153"/>
    <p:sldId id="535" r:id="rId154"/>
    <p:sldId id="552" r:id="rId155"/>
    <p:sldId id="533" r:id="rId156"/>
    <p:sldId id="411" r:id="rId157"/>
    <p:sldId id="379" r:id="rId158"/>
    <p:sldId id="368" r:id="rId159"/>
    <p:sldId id="274" r:id="rId160"/>
    <p:sldId id="369" r:id="rId161"/>
    <p:sldId id="371" r:id="rId162"/>
    <p:sldId id="370" r:id="rId163"/>
    <p:sldId id="276" r:id="rId164"/>
    <p:sldId id="359" r:id="rId165"/>
    <p:sldId id="747" r:id="rId166"/>
    <p:sldId id="748" r:id="rId167"/>
    <p:sldId id="358" r:id="rId168"/>
    <p:sldId id="273" r:id="rId169"/>
    <p:sldId id="412" r:id="rId170"/>
    <p:sldId id="355" r:id="rId171"/>
    <p:sldId id="357" r:id="rId172"/>
    <p:sldId id="356" r:id="rId173"/>
    <p:sldId id="275" r:id="rId174"/>
    <p:sldId id="746" r:id="rId175"/>
    <p:sldId id="380" r:id="rId176"/>
    <p:sldId id="413" r:id="rId177"/>
    <p:sldId id="351" r:id="rId178"/>
    <p:sldId id="350" r:id="rId179"/>
    <p:sldId id="352" r:id="rId180"/>
    <p:sldId id="354" r:id="rId181"/>
    <p:sldId id="438" r:id="rId182"/>
    <p:sldId id="353" r:id="rId183"/>
    <p:sldId id="414" r:id="rId184"/>
    <p:sldId id="547" r:id="rId185"/>
    <p:sldId id="415" r:id="rId186"/>
    <p:sldId id="301" r:id="rId187"/>
    <p:sldId id="303" r:id="rId188"/>
    <p:sldId id="377" r:id="rId189"/>
    <p:sldId id="378" r:id="rId190"/>
    <p:sldId id="307" r:id="rId191"/>
    <p:sldId id="364" r:id="rId192"/>
    <p:sldId id="416" r:id="rId193"/>
    <p:sldId id="360" r:id="rId194"/>
    <p:sldId id="417" r:id="rId195"/>
    <p:sldId id="554" r:id="rId196"/>
    <p:sldId id="555" r:id="rId197"/>
    <p:sldId id="418" r:id="rId198"/>
    <p:sldId id="363" r:id="rId199"/>
    <p:sldId id="306" r:id="rId200"/>
    <p:sldId id="365" r:id="rId201"/>
    <p:sldId id="556" r:id="rId202"/>
    <p:sldId id="557" r:id="rId203"/>
    <p:sldId id="558" r:id="rId204"/>
    <p:sldId id="559" r:id="rId205"/>
    <p:sldId id="560" r:id="rId206"/>
    <p:sldId id="561" r:id="rId207"/>
    <p:sldId id="308" r:id="rId208"/>
    <p:sldId id="5464" r:id="rId209"/>
    <p:sldId id="5465" r:id="rId210"/>
    <p:sldId id="422" r:id="rId211"/>
    <p:sldId id="381" r:id="rId212"/>
    <p:sldId id="423" r:id="rId213"/>
    <p:sldId id="367" r:id="rId214"/>
    <p:sldId id="257" r:id="rId215"/>
    <p:sldId id="440" r:id="rId216"/>
    <p:sldId id="424" r:id="rId217"/>
    <p:sldId id="566" r:id="rId218"/>
    <p:sldId id="753" r:id="rId219"/>
    <p:sldId id="769" r:id="rId220"/>
    <p:sldId id="783" r:id="rId221"/>
    <p:sldId id="770" r:id="rId222"/>
    <p:sldId id="567" r:id="rId223"/>
    <p:sldId id="521" r:id="rId224"/>
    <p:sldId id="572" r:id="rId225"/>
    <p:sldId id="525" r:id="rId226"/>
    <p:sldId id="526" r:id="rId227"/>
    <p:sldId id="523" r:id="rId228"/>
    <p:sldId id="524" r:id="rId229"/>
    <p:sldId id="516" r:id="rId230"/>
    <p:sldId id="5499" r:id="rId231"/>
    <p:sldId id="553" r:id="rId232"/>
    <p:sldId id="518" r:id="rId233"/>
    <p:sldId id="519" r:id="rId234"/>
    <p:sldId id="5500" r:id="rId235"/>
    <p:sldId id="504" r:id="rId236"/>
    <p:sldId id="505" r:id="rId237"/>
    <p:sldId id="506" r:id="rId238"/>
    <p:sldId id="507" r:id="rId239"/>
    <p:sldId id="508" r:id="rId240"/>
    <p:sldId id="509" r:id="rId241"/>
    <p:sldId id="538" r:id="rId242"/>
    <p:sldId id="539" r:id="rId243"/>
    <p:sldId id="540" r:id="rId244"/>
    <p:sldId id="541" r:id="rId245"/>
    <p:sldId id="542" r:id="rId246"/>
    <p:sldId id="515" r:id="rId247"/>
    <p:sldId id="514" r:id="rId248"/>
    <p:sldId id="310" r:id="rId249"/>
    <p:sldId id="4027" r:id="rId250"/>
    <p:sldId id="260" r:id="rId251"/>
    <p:sldId id="268" r:id="rId252"/>
    <p:sldId id="270" r:id="rId253"/>
    <p:sldId id="271" r:id="rId254"/>
    <p:sldId id="309" r:id="rId255"/>
    <p:sldId id="315" r:id="rId256"/>
    <p:sldId id="316" r:id="rId257"/>
    <p:sldId id="5498" r:id="rId258"/>
    <p:sldId id="4031" r:id="rId259"/>
    <p:sldId id="333" r:id="rId260"/>
  </p:sldIdLst>
  <p:sldSz cx="9144000" cy="6858000" type="screen4x3"/>
  <p:notesSz cx="6858000" cy="9144000"/>
  <p:defaultTextStyle>
    <a:defPPr>
      <a:defRPr lang="en-US"/>
    </a:defPPr>
    <a:lvl1pPr algn="ctr"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ctr"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ctr"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ctr"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ctr"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Overview" id="{C3C8811E-92FA-9D45-A9C1-C6430580F42A}">
          <p14:sldIdLst>
            <p14:sldId id="437"/>
            <p14:sldId id="426"/>
            <p14:sldId id="427"/>
            <p14:sldId id="428"/>
            <p14:sldId id="429"/>
            <p14:sldId id="430"/>
            <p14:sldId id="431"/>
            <p14:sldId id="432"/>
            <p14:sldId id="433"/>
            <p14:sldId id="4026"/>
            <p14:sldId id="435"/>
            <p14:sldId id="481"/>
            <p14:sldId id="482"/>
            <p14:sldId id="483"/>
            <p14:sldId id="550"/>
            <p14:sldId id="485"/>
            <p14:sldId id="486"/>
            <p14:sldId id="487"/>
            <p14:sldId id="494"/>
            <p14:sldId id="495"/>
          </p14:sldIdLst>
        </p14:section>
        <p14:section name="Introduction" id="{0653D0B7-0BDA-2740-BAC8-D316B02222FD}">
          <p14:sldIdLst>
            <p14:sldId id="5496"/>
            <p14:sldId id="284"/>
            <p14:sldId id="294"/>
            <p14:sldId id="295"/>
            <p14:sldId id="296"/>
            <p14:sldId id="297"/>
            <p14:sldId id="298"/>
            <p14:sldId id="256"/>
            <p14:sldId id="311"/>
            <p14:sldId id="5497"/>
            <p14:sldId id="4892"/>
          </p14:sldIdLst>
        </p14:section>
        <p14:section name="Sermon" id="{46440329-ED01-5946-A37C-CF46B3DB83F8}">
          <p14:sldIdLst>
            <p14:sldId id="441"/>
            <p14:sldId id="502"/>
            <p14:sldId id="492"/>
            <p14:sldId id="493"/>
            <p14:sldId id="496"/>
            <p14:sldId id="464"/>
            <p14:sldId id="444"/>
            <p14:sldId id="445"/>
            <p14:sldId id="744"/>
            <p14:sldId id="745"/>
            <p14:sldId id="731"/>
            <p14:sldId id="500"/>
            <p14:sldId id="501"/>
            <p14:sldId id="489"/>
            <p14:sldId id="490"/>
            <p14:sldId id="503"/>
            <p14:sldId id="510"/>
            <p14:sldId id="511"/>
            <p14:sldId id="551"/>
            <p14:sldId id="491"/>
          </p14:sldIdLst>
        </p14:section>
        <p14:section name="Chapters" id="{16500CC5-A48C-2449-B5A9-4F4CAABFEB42}">
          <p14:sldIdLst>
            <p14:sldId id="401"/>
            <p14:sldId id="266"/>
            <p14:sldId id="397"/>
            <p14:sldId id="398"/>
            <p14:sldId id="267"/>
            <p14:sldId id="399"/>
            <p14:sldId id="400"/>
            <p14:sldId id="402"/>
            <p14:sldId id="299"/>
            <p14:sldId id="403"/>
            <p14:sldId id="300"/>
            <p14:sldId id="404"/>
            <p14:sldId id="537"/>
            <p14:sldId id="405"/>
            <p14:sldId id="334"/>
            <p14:sldId id="375"/>
            <p14:sldId id="372"/>
            <p14:sldId id="373"/>
            <p14:sldId id="374"/>
            <p14:sldId id="326"/>
            <p14:sldId id="406"/>
            <p14:sldId id="280"/>
            <p14:sldId id="439"/>
            <p14:sldId id="407"/>
            <p14:sldId id="287"/>
            <p14:sldId id="286"/>
            <p14:sldId id="272"/>
            <p14:sldId id="313"/>
            <p14:sldId id="314"/>
            <p14:sldId id="336"/>
            <p14:sldId id="337"/>
            <p14:sldId id="387"/>
            <p14:sldId id="571"/>
            <p14:sldId id="339"/>
            <p14:sldId id="4032"/>
            <p14:sldId id="319"/>
            <p14:sldId id="340"/>
            <p14:sldId id="341"/>
            <p14:sldId id="382"/>
            <p14:sldId id="383"/>
            <p14:sldId id="384"/>
            <p14:sldId id="5457"/>
            <p14:sldId id="342"/>
            <p14:sldId id="344"/>
            <p14:sldId id="4024"/>
            <p14:sldId id="5458"/>
            <p14:sldId id="5459"/>
            <p14:sldId id="5460"/>
            <p14:sldId id="5461"/>
            <p14:sldId id="5462"/>
            <p14:sldId id="5463"/>
            <p14:sldId id="408"/>
            <p14:sldId id="545"/>
            <p14:sldId id="281"/>
            <p14:sldId id="409"/>
            <p14:sldId id="328"/>
            <p14:sldId id="410"/>
            <p14:sldId id="546"/>
            <p14:sldId id="318"/>
            <p14:sldId id="527"/>
            <p14:sldId id="534"/>
            <p14:sldId id="530"/>
            <p14:sldId id="531"/>
            <p14:sldId id="532"/>
            <p14:sldId id="4025"/>
            <p14:sldId id="535"/>
            <p14:sldId id="552"/>
            <p14:sldId id="533"/>
            <p14:sldId id="411"/>
            <p14:sldId id="379"/>
            <p14:sldId id="368"/>
            <p14:sldId id="274"/>
            <p14:sldId id="369"/>
            <p14:sldId id="371"/>
            <p14:sldId id="370"/>
            <p14:sldId id="276"/>
            <p14:sldId id="359"/>
            <p14:sldId id="747"/>
            <p14:sldId id="748"/>
            <p14:sldId id="358"/>
            <p14:sldId id="273"/>
            <p14:sldId id="412"/>
            <p14:sldId id="355"/>
            <p14:sldId id="357"/>
            <p14:sldId id="356"/>
            <p14:sldId id="275"/>
            <p14:sldId id="746"/>
            <p14:sldId id="380"/>
            <p14:sldId id="413"/>
            <p14:sldId id="351"/>
            <p14:sldId id="350"/>
            <p14:sldId id="352"/>
            <p14:sldId id="354"/>
            <p14:sldId id="438"/>
            <p14:sldId id="353"/>
            <p14:sldId id="414"/>
            <p14:sldId id="547"/>
            <p14:sldId id="415"/>
            <p14:sldId id="301"/>
            <p14:sldId id="303"/>
            <p14:sldId id="377"/>
            <p14:sldId id="378"/>
            <p14:sldId id="307"/>
            <p14:sldId id="364"/>
            <p14:sldId id="416"/>
            <p14:sldId id="360"/>
            <p14:sldId id="417"/>
            <p14:sldId id="554"/>
            <p14:sldId id="555"/>
            <p14:sldId id="418"/>
            <p14:sldId id="363"/>
            <p14:sldId id="306"/>
            <p14:sldId id="365"/>
            <p14:sldId id="556"/>
            <p14:sldId id="557"/>
            <p14:sldId id="558"/>
            <p14:sldId id="559"/>
            <p14:sldId id="560"/>
            <p14:sldId id="561"/>
            <p14:sldId id="308"/>
            <p14:sldId id="5464"/>
            <p14:sldId id="5465"/>
            <p14:sldId id="422"/>
            <p14:sldId id="381"/>
            <p14:sldId id="423"/>
            <p14:sldId id="367"/>
            <p14:sldId id="257"/>
            <p14:sldId id="440"/>
            <p14:sldId id="424"/>
            <p14:sldId id="566"/>
            <p14:sldId id="753"/>
            <p14:sldId id="769"/>
            <p14:sldId id="783"/>
            <p14:sldId id="770"/>
            <p14:sldId id="567"/>
            <p14:sldId id="521"/>
            <p14:sldId id="572"/>
            <p14:sldId id="525"/>
            <p14:sldId id="526"/>
            <p14:sldId id="523"/>
            <p14:sldId id="524"/>
          </p14:sldIdLst>
        </p14:section>
        <p14:section name="Conclusion" id="{F6E8159A-DBE4-8D42-9E5B-C4C26D61FA67}">
          <p14:sldIdLst>
            <p14:sldId id="516"/>
            <p14:sldId id="5499"/>
            <p14:sldId id="553"/>
            <p14:sldId id="518"/>
            <p14:sldId id="519"/>
            <p14:sldId id="5500"/>
            <p14:sldId id="504"/>
            <p14:sldId id="505"/>
            <p14:sldId id="506"/>
            <p14:sldId id="507"/>
            <p14:sldId id="508"/>
            <p14:sldId id="509"/>
            <p14:sldId id="538"/>
            <p14:sldId id="539"/>
            <p14:sldId id="540"/>
            <p14:sldId id="541"/>
            <p14:sldId id="542"/>
            <p14:sldId id="515"/>
            <p14:sldId id="514"/>
          </p14:sldIdLst>
        </p14:section>
        <p14:section name="Supplements" id="{7BE922E2-6BDB-9549-8DA5-17BEE5F1134C}">
          <p14:sldIdLst>
            <p14:sldId id="310"/>
            <p14:sldId id="4027"/>
            <p14:sldId id="260"/>
            <p14:sldId id="268"/>
            <p14:sldId id="270"/>
            <p14:sldId id="271"/>
            <p14:sldId id="309"/>
            <p14:sldId id="315"/>
            <p14:sldId id="316"/>
            <p14:sldId id="5498"/>
            <p14:sldId id="4031"/>
            <p14:sldId id="33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FFFFFF"/>
    <a:srgbClr val="460046"/>
    <a:srgbClr val="FF0000"/>
    <a:srgbClr val="FC4F02"/>
    <a:srgbClr val="003300"/>
    <a:srgbClr val="000099"/>
    <a:srgbClr val="FFFF00"/>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61" autoAdjust="0"/>
    <p:restoredTop sz="77577" autoAdjust="0"/>
  </p:normalViewPr>
  <p:slideViewPr>
    <p:cSldViewPr>
      <p:cViewPr varScale="1">
        <p:scale>
          <a:sx n="95" d="100"/>
          <a:sy n="95" d="100"/>
        </p:scale>
        <p:origin x="2272" y="184"/>
      </p:cViewPr>
      <p:guideLst>
        <p:guide orient="horz" pos="2160"/>
        <p:guide pos="2880"/>
      </p:guideLst>
    </p:cSldViewPr>
  </p:slideViewPr>
  <p:outlineViewPr>
    <p:cViewPr>
      <p:scale>
        <a:sx n="33" d="100"/>
        <a:sy n="33" d="100"/>
      </p:scale>
      <p:origin x="0" y="1256"/>
    </p:cViewPr>
  </p:outlineViewPr>
  <p:notesTextViewPr>
    <p:cViewPr>
      <p:scale>
        <a:sx n="155" d="100"/>
        <a:sy n="155" d="100"/>
      </p:scale>
      <p:origin x="0" y="0"/>
    </p:cViewPr>
  </p:notesTextViewPr>
  <p:sorterViewPr>
    <p:cViewPr>
      <p:scale>
        <a:sx n="50" d="100"/>
        <a:sy n="50" d="100"/>
      </p:scale>
      <p:origin x="0" y="2082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0.xml"/><Relationship Id="rId21" Type="http://schemas.openxmlformats.org/officeDocument/2006/relationships/slideMaster" Target="slideMasters/slideMaster21.xml"/><Relationship Id="rId63" Type="http://schemas.openxmlformats.org/officeDocument/2006/relationships/slide" Target="slides/slide26.xml"/><Relationship Id="rId159" Type="http://schemas.openxmlformats.org/officeDocument/2006/relationships/slide" Target="slides/slide122.xml"/><Relationship Id="rId170" Type="http://schemas.openxmlformats.org/officeDocument/2006/relationships/slide" Target="slides/slide133.xml"/><Relationship Id="rId226" Type="http://schemas.openxmlformats.org/officeDocument/2006/relationships/slide" Target="slides/slide189.xml"/><Relationship Id="rId107" Type="http://schemas.openxmlformats.org/officeDocument/2006/relationships/slide" Target="slides/slide7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6.xml"/><Relationship Id="rId74" Type="http://schemas.openxmlformats.org/officeDocument/2006/relationships/slide" Target="slides/slide37.xml"/><Relationship Id="rId128" Type="http://schemas.openxmlformats.org/officeDocument/2006/relationships/slide" Target="slides/slide91.xml"/><Relationship Id="rId149" Type="http://schemas.openxmlformats.org/officeDocument/2006/relationships/slide" Target="slides/slide112.xml"/><Relationship Id="rId5" Type="http://schemas.openxmlformats.org/officeDocument/2006/relationships/slideMaster" Target="slideMasters/slideMaster5.xml"/><Relationship Id="rId95" Type="http://schemas.openxmlformats.org/officeDocument/2006/relationships/slide" Target="slides/slide58.xml"/><Relationship Id="rId160" Type="http://schemas.openxmlformats.org/officeDocument/2006/relationships/slide" Target="slides/slide123.xml"/><Relationship Id="rId181" Type="http://schemas.openxmlformats.org/officeDocument/2006/relationships/slide" Target="slides/slide144.xml"/><Relationship Id="rId216" Type="http://schemas.openxmlformats.org/officeDocument/2006/relationships/slide" Target="slides/slide179.xml"/><Relationship Id="rId237" Type="http://schemas.openxmlformats.org/officeDocument/2006/relationships/slide" Target="slides/slide200.xml"/><Relationship Id="rId258" Type="http://schemas.openxmlformats.org/officeDocument/2006/relationships/slide" Target="slides/slide221.xml"/><Relationship Id="rId22" Type="http://schemas.openxmlformats.org/officeDocument/2006/relationships/slideMaster" Target="slideMasters/slideMaster22.xml"/><Relationship Id="rId43" Type="http://schemas.openxmlformats.org/officeDocument/2006/relationships/slide" Target="slides/slide6.xml"/><Relationship Id="rId64" Type="http://schemas.openxmlformats.org/officeDocument/2006/relationships/slide" Target="slides/slide27.xml"/><Relationship Id="rId118" Type="http://schemas.openxmlformats.org/officeDocument/2006/relationships/slide" Target="slides/slide81.xml"/><Relationship Id="rId139" Type="http://schemas.openxmlformats.org/officeDocument/2006/relationships/slide" Target="slides/slide102.xml"/><Relationship Id="rId85" Type="http://schemas.openxmlformats.org/officeDocument/2006/relationships/slide" Target="slides/slide48.xml"/><Relationship Id="rId150" Type="http://schemas.openxmlformats.org/officeDocument/2006/relationships/slide" Target="slides/slide113.xml"/><Relationship Id="rId171" Type="http://schemas.openxmlformats.org/officeDocument/2006/relationships/slide" Target="slides/slide134.xml"/><Relationship Id="rId192" Type="http://schemas.openxmlformats.org/officeDocument/2006/relationships/slide" Target="slides/slide155.xml"/><Relationship Id="rId206" Type="http://schemas.openxmlformats.org/officeDocument/2006/relationships/slide" Target="slides/slide169.xml"/><Relationship Id="rId227" Type="http://schemas.openxmlformats.org/officeDocument/2006/relationships/slide" Target="slides/slide190.xml"/><Relationship Id="rId248" Type="http://schemas.openxmlformats.org/officeDocument/2006/relationships/slide" Target="slides/slide21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1.xml"/><Relationship Id="rId129" Type="http://schemas.openxmlformats.org/officeDocument/2006/relationships/slide" Target="slides/slide92.xml"/><Relationship Id="rId54" Type="http://schemas.openxmlformats.org/officeDocument/2006/relationships/slide" Target="slides/slide17.xml"/><Relationship Id="rId75" Type="http://schemas.openxmlformats.org/officeDocument/2006/relationships/slide" Target="slides/slide38.xml"/><Relationship Id="rId96" Type="http://schemas.openxmlformats.org/officeDocument/2006/relationships/slide" Target="slides/slide59.xml"/><Relationship Id="rId140" Type="http://schemas.openxmlformats.org/officeDocument/2006/relationships/slide" Target="slides/slide103.xml"/><Relationship Id="rId161" Type="http://schemas.openxmlformats.org/officeDocument/2006/relationships/slide" Target="slides/slide124.xml"/><Relationship Id="rId182" Type="http://schemas.openxmlformats.org/officeDocument/2006/relationships/slide" Target="slides/slide145.xml"/><Relationship Id="rId217" Type="http://schemas.openxmlformats.org/officeDocument/2006/relationships/slide" Target="slides/slide180.xml"/><Relationship Id="rId6" Type="http://schemas.openxmlformats.org/officeDocument/2006/relationships/slideMaster" Target="slideMasters/slideMaster6.xml"/><Relationship Id="rId238" Type="http://schemas.openxmlformats.org/officeDocument/2006/relationships/slide" Target="slides/slide201.xml"/><Relationship Id="rId259" Type="http://schemas.openxmlformats.org/officeDocument/2006/relationships/slide" Target="slides/slide222.xml"/><Relationship Id="rId23" Type="http://schemas.openxmlformats.org/officeDocument/2006/relationships/slideMaster" Target="slideMasters/slideMaster23.xml"/><Relationship Id="rId119" Type="http://schemas.openxmlformats.org/officeDocument/2006/relationships/slide" Target="slides/slide82.xml"/><Relationship Id="rId44" Type="http://schemas.openxmlformats.org/officeDocument/2006/relationships/slide" Target="slides/slide7.xml"/><Relationship Id="rId65" Type="http://schemas.openxmlformats.org/officeDocument/2006/relationships/slide" Target="slides/slide28.xml"/><Relationship Id="rId86" Type="http://schemas.openxmlformats.org/officeDocument/2006/relationships/slide" Target="slides/slide49.xml"/><Relationship Id="rId130" Type="http://schemas.openxmlformats.org/officeDocument/2006/relationships/slide" Target="slides/slide93.xml"/><Relationship Id="rId151" Type="http://schemas.openxmlformats.org/officeDocument/2006/relationships/slide" Target="slides/slide114.xml"/><Relationship Id="rId172" Type="http://schemas.openxmlformats.org/officeDocument/2006/relationships/slide" Target="slides/slide135.xml"/><Relationship Id="rId193" Type="http://schemas.openxmlformats.org/officeDocument/2006/relationships/slide" Target="slides/slide156.xml"/><Relationship Id="rId207" Type="http://schemas.openxmlformats.org/officeDocument/2006/relationships/slide" Target="slides/slide170.xml"/><Relationship Id="rId228" Type="http://schemas.openxmlformats.org/officeDocument/2006/relationships/slide" Target="slides/slide191.xml"/><Relationship Id="rId249" Type="http://schemas.openxmlformats.org/officeDocument/2006/relationships/slide" Target="slides/slide212.xml"/><Relationship Id="rId13" Type="http://schemas.openxmlformats.org/officeDocument/2006/relationships/slideMaster" Target="slideMasters/slideMaster13.xml"/><Relationship Id="rId109" Type="http://schemas.openxmlformats.org/officeDocument/2006/relationships/slide" Target="slides/slide72.xml"/><Relationship Id="rId260" Type="http://schemas.openxmlformats.org/officeDocument/2006/relationships/slide" Target="slides/slide223.xml"/><Relationship Id="rId34" Type="http://schemas.openxmlformats.org/officeDocument/2006/relationships/slideMaster" Target="slideMasters/slideMaster34.xml"/><Relationship Id="rId55" Type="http://schemas.openxmlformats.org/officeDocument/2006/relationships/slide" Target="slides/slide18.xml"/><Relationship Id="rId76" Type="http://schemas.openxmlformats.org/officeDocument/2006/relationships/slide" Target="slides/slide39.xml"/><Relationship Id="rId97" Type="http://schemas.openxmlformats.org/officeDocument/2006/relationships/slide" Target="slides/slide60.xml"/><Relationship Id="rId120" Type="http://schemas.openxmlformats.org/officeDocument/2006/relationships/slide" Target="slides/slide83.xml"/><Relationship Id="rId141" Type="http://schemas.openxmlformats.org/officeDocument/2006/relationships/slide" Target="slides/slide104.xml"/><Relationship Id="rId7" Type="http://schemas.openxmlformats.org/officeDocument/2006/relationships/slideMaster" Target="slideMasters/slideMaster7.xml"/><Relationship Id="rId162" Type="http://schemas.openxmlformats.org/officeDocument/2006/relationships/slide" Target="slides/slide125.xml"/><Relationship Id="rId183" Type="http://schemas.openxmlformats.org/officeDocument/2006/relationships/slide" Target="slides/slide146.xml"/><Relationship Id="rId218" Type="http://schemas.openxmlformats.org/officeDocument/2006/relationships/slide" Target="slides/slide181.xml"/><Relationship Id="rId239" Type="http://schemas.openxmlformats.org/officeDocument/2006/relationships/slide" Target="slides/slide202.xml"/><Relationship Id="rId250" Type="http://schemas.openxmlformats.org/officeDocument/2006/relationships/slide" Target="slides/slide213.xml"/><Relationship Id="rId24" Type="http://schemas.openxmlformats.org/officeDocument/2006/relationships/slideMaster" Target="slideMasters/slideMaster24.xml"/><Relationship Id="rId45" Type="http://schemas.openxmlformats.org/officeDocument/2006/relationships/slide" Target="slides/slide8.xml"/><Relationship Id="rId66" Type="http://schemas.openxmlformats.org/officeDocument/2006/relationships/slide" Target="slides/slide29.xml"/><Relationship Id="rId87" Type="http://schemas.openxmlformats.org/officeDocument/2006/relationships/slide" Target="slides/slide50.xml"/><Relationship Id="rId110" Type="http://schemas.openxmlformats.org/officeDocument/2006/relationships/slide" Target="slides/slide73.xml"/><Relationship Id="rId131" Type="http://schemas.openxmlformats.org/officeDocument/2006/relationships/slide" Target="slides/slide94.xml"/><Relationship Id="rId152" Type="http://schemas.openxmlformats.org/officeDocument/2006/relationships/slide" Target="slides/slide115.xml"/><Relationship Id="rId173" Type="http://schemas.openxmlformats.org/officeDocument/2006/relationships/slide" Target="slides/slide136.xml"/><Relationship Id="rId194" Type="http://schemas.openxmlformats.org/officeDocument/2006/relationships/slide" Target="slides/slide157.xml"/><Relationship Id="rId208" Type="http://schemas.openxmlformats.org/officeDocument/2006/relationships/slide" Target="slides/slide171.xml"/><Relationship Id="rId229" Type="http://schemas.openxmlformats.org/officeDocument/2006/relationships/slide" Target="slides/slide192.xml"/><Relationship Id="rId240" Type="http://schemas.openxmlformats.org/officeDocument/2006/relationships/slide" Target="slides/slide203.xml"/><Relationship Id="rId261" Type="http://schemas.openxmlformats.org/officeDocument/2006/relationships/notesMaster" Target="notesMasters/notesMaster1.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9.xml"/><Relationship Id="rId77" Type="http://schemas.openxmlformats.org/officeDocument/2006/relationships/slide" Target="slides/slide40.xml"/><Relationship Id="rId100" Type="http://schemas.openxmlformats.org/officeDocument/2006/relationships/slide" Target="slides/slide63.xml"/><Relationship Id="rId8" Type="http://schemas.openxmlformats.org/officeDocument/2006/relationships/slideMaster" Target="slideMasters/slideMaster8.xml"/><Relationship Id="rId98" Type="http://schemas.openxmlformats.org/officeDocument/2006/relationships/slide" Target="slides/slide61.xml"/><Relationship Id="rId121" Type="http://schemas.openxmlformats.org/officeDocument/2006/relationships/slide" Target="slides/slide84.xml"/><Relationship Id="rId142" Type="http://schemas.openxmlformats.org/officeDocument/2006/relationships/slide" Target="slides/slide105.xml"/><Relationship Id="rId163" Type="http://schemas.openxmlformats.org/officeDocument/2006/relationships/slide" Target="slides/slide126.xml"/><Relationship Id="rId184" Type="http://schemas.openxmlformats.org/officeDocument/2006/relationships/slide" Target="slides/slide147.xml"/><Relationship Id="rId219" Type="http://schemas.openxmlformats.org/officeDocument/2006/relationships/slide" Target="slides/slide182.xml"/><Relationship Id="rId230" Type="http://schemas.openxmlformats.org/officeDocument/2006/relationships/slide" Target="slides/slide193.xml"/><Relationship Id="rId251" Type="http://schemas.openxmlformats.org/officeDocument/2006/relationships/slide" Target="slides/slide214.xml"/><Relationship Id="rId25" Type="http://schemas.openxmlformats.org/officeDocument/2006/relationships/slideMaster" Target="slideMasters/slideMaster25.xml"/><Relationship Id="rId46" Type="http://schemas.openxmlformats.org/officeDocument/2006/relationships/slide" Target="slides/slide9.xml"/><Relationship Id="rId67" Type="http://schemas.openxmlformats.org/officeDocument/2006/relationships/slide" Target="slides/slide30.xml"/><Relationship Id="rId88" Type="http://schemas.openxmlformats.org/officeDocument/2006/relationships/slide" Target="slides/slide51.xml"/><Relationship Id="rId111" Type="http://schemas.openxmlformats.org/officeDocument/2006/relationships/slide" Target="slides/slide74.xml"/><Relationship Id="rId132" Type="http://schemas.openxmlformats.org/officeDocument/2006/relationships/slide" Target="slides/slide95.xml"/><Relationship Id="rId153" Type="http://schemas.openxmlformats.org/officeDocument/2006/relationships/slide" Target="slides/slide116.xml"/><Relationship Id="rId174" Type="http://schemas.openxmlformats.org/officeDocument/2006/relationships/slide" Target="slides/slide137.xml"/><Relationship Id="rId195" Type="http://schemas.openxmlformats.org/officeDocument/2006/relationships/slide" Target="slides/slide158.xml"/><Relationship Id="rId209" Type="http://schemas.openxmlformats.org/officeDocument/2006/relationships/slide" Target="slides/slide172.xml"/><Relationship Id="rId220" Type="http://schemas.openxmlformats.org/officeDocument/2006/relationships/slide" Target="slides/slide183.xml"/><Relationship Id="rId241" Type="http://schemas.openxmlformats.org/officeDocument/2006/relationships/slide" Target="slides/slide20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0.xml"/><Relationship Id="rId262" Type="http://schemas.openxmlformats.org/officeDocument/2006/relationships/presProps" Target="presProps.xml"/><Relationship Id="rId78" Type="http://schemas.openxmlformats.org/officeDocument/2006/relationships/slide" Target="slides/slide41.xml"/><Relationship Id="rId99" Type="http://schemas.openxmlformats.org/officeDocument/2006/relationships/slide" Target="slides/slide62.xml"/><Relationship Id="rId101" Type="http://schemas.openxmlformats.org/officeDocument/2006/relationships/slide" Target="slides/slide64.xml"/><Relationship Id="rId122" Type="http://schemas.openxmlformats.org/officeDocument/2006/relationships/slide" Target="slides/slide85.xml"/><Relationship Id="rId143" Type="http://schemas.openxmlformats.org/officeDocument/2006/relationships/slide" Target="slides/slide106.xml"/><Relationship Id="rId164" Type="http://schemas.openxmlformats.org/officeDocument/2006/relationships/slide" Target="slides/slide127.xml"/><Relationship Id="rId185" Type="http://schemas.openxmlformats.org/officeDocument/2006/relationships/slide" Target="slides/slide148.xml"/><Relationship Id="rId9" Type="http://schemas.openxmlformats.org/officeDocument/2006/relationships/slideMaster" Target="slideMasters/slideMaster9.xml"/><Relationship Id="rId210" Type="http://schemas.openxmlformats.org/officeDocument/2006/relationships/slide" Target="slides/slide173.xml"/><Relationship Id="rId26" Type="http://schemas.openxmlformats.org/officeDocument/2006/relationships/slideMaster" Target="slideMasters/slideMaster26.xml"/><Relationship Id="rId231" Type="http://schemas.openxmlformats.org/officeDocument/2006/relationships/slide" Target="slides/slide194.xml"/><Relationship Id="rId252" Type="http://schemas.openxmlformats.org/officeDocument/2006/relationships/slide" Target="slides/slide215.xml"/><Relationship Id="rId47" Type="http://schemas.openxmlformats.org/officeDocument/2006/relationships/slide" Target="slides/slide10.xml"/><Relationship Id="rId68" Type="http://schemas.openxmlformats.org/officeDocument/2006/relationships/slide" Target="slides/slide31.xml"/><Relationship Id="rId89" Type="http://schemas.openxmlformats.org/officeDocument/2006/relationships/slide" Target="slides/slide52.xml"/><Relationship Id="rId112" Type="http://schemas.openxmlformats.org/officeDocument/2006/relationships/slide" Target="slides/slide75.xml"/><Relationship Id="rId133" Type="http://schemas.openxmlformats.org/officeDocument/2006/relationships/slide" Target="slides/slide96.xml"/><Relationship Id="rId154" Type="http://schemas.openxmlformats.org/officeDocument/2006/relationships/slide" Target="slides/slide117.xml"/><Relationship Id="rId175" Type="http://schemas.openxmlformats.org/officeDocument/2006/relationships/slide" Target="slides/slide138.xml"/><Relationship Id="rId196" Type="http://schemas.openxmlformats.org/officeDocument/2006/relationships/slide" Target="slides/slide159.xml"/><Relationship Id="rId200" Type="http://schemas.openxmlformats.org/officeDocument/2006/relationships/slide" Target="slides/slide163.xml"/><Relationship Id="rId16" Type="http://schemas.openxmlformats.org/officeDocument/2006/relationships/slideMaster" Target="slideMasters/slideMaster16.xml"/><Relationship Id="rId221" Type="http://schemas.openxmlformats.org/officeDocument/2006/relationships/slide" Target="slides/slide184.xml"/><Relationship Id="rId242" Type="http://schemas.openxmlformats.org/officeDocument/2006/relationships/slide" Target="slides/slide205.xml"/><Relationship Id="rId263" Type="http://schemas.openxmlformats.org/officeDocument/2006/relationships/viewProps" Target="viewProps.xml"/><Relationship Id="rId37" Type="http://schemas.openxmlformats.org/officeDocument/2006/relationships/slideMaster" Target="slideMasters/slideMaster37.xml"/><Relationship Id="rId58" Type="http://schemas.openxmlformats.org/officeDocument/2006/relationships/slide" Target="slides/slide21.xml"/><Relationship Id="rId79" Type="http://schemas.openxmlformats.org/officeDocument/2006/relationships/slide" Target="slides/slide42.xml"/><Relationship Id="rId102" Type="http://schemas.openxmlformats.org/officeDocument/2006/relationships/slide" Target="slides/slide65.xml"/><Relationship Id="rId123" Type="http://schemas.openxmlformats.org/officeDocument/2006/relationships/slide" Target="slides/slide86.xml"/><Relationship Id="rId144" Type="http://schemas.openxmlformats.org/officeDocument/2006/relationships/slide" Target="slides/slide107.xml"/><Relationship Id="rId90" Type="http://schemas.openxmlformats.org/officeDocument/2006/relationships/slide" Target="slides/slide53.xml"/><Relationship Id="rId165" Type="http://schemas.openxmlformats.org/officeDocument/2006/relationships/slide" Target="slides/slide128.xml"/><Relationship Id="rId186" Type="http://schemas.openxmlformats.org/officeDocument/2006/relationships/slide" Target="slides/slide149.xml"/><Relationship Id="rId211" Type="http://schemas.openxmlformats.org/officeDocument/2006/relationships/slide" Target="slides/slide174.xml"/><Relationship Id="rId232" Type="http://schemas.openxmlformats.org/officeDocument/2006/relationships/slide" Target="slides/slide195.xml"/><Relationship Id="rId253" Type="http://schemas.openxmlformats.org/officeDocument/2006/relationships/slide" Target="slides/slide216.xml"/><Relationship Id="rId27" Type="http://schemas.openxmlformats.org/officeDocument/2006/relationships/slideMaster" Target="slideMasters/slideMaster27.xml"/><Relationship Id="rId48" Type="http://schemas.openxmlformats.org/officeDocument/2006/relationships/slide" Target="slides/slide11.xml"/><Relationship Id="rId69" Type="http://schemas.openxmlformats.org/officeDocument/2006/relationships/slide" Target="slides/slide32.xml"/><Relationship Id="rId113" Type="http://schemas.openxmlformats.org/officeDocument/2006/relationships/slide" Target="slides/slide76.xml"/><Relationship Id="rId134" Type="http://schemas.openxmlformats.org/officeDocument/2006/relationships/slide" Target="slides/slide97.xml"/><Relationship Id="rId80" Type="http://schemas.openxmlformats.org/officeDocument/2006/relationships/slide" Target="slides/slide43.xml"/><Relationship Id="rId155" Type="http://schemas.openxmlformats.org/officeDocument/2006/relationships/slide" Target="slides/slide118.xml"/><Relationship Id="rId176" Type="http://schemas.openxmlformats.org/officeDocument/2006/relationships/slide" Target="slides/slide139.xml"/><Relationship Id="rId197" Type="http://schemas.openxmlformats.org/officeDocument/2006/relationships/slide" Target="slides/slide160.xml"/><Relationship Id="rId201" Type="http://schemas.openxmlformats.org/officeDocument/2006/relationships/slide" Target="slides/slide164.xml"/><Relationship Id="rId222" Type="http://schemas.openxmlformats.org/officeDocument/2006/relationships/slide" Target="slides/slide185.xml"/><Relationship Id="rId243" Type="http://schemas.openxmlformats.org/officeDocument/2006/relationships/slide" Target="slides/slide206.xml"/><Relationship Id="rId264" Type="http://schemas.openxmlformats.org/officeDocument/2006/relationships/theme" Target="theme/theme1.xml"/><Relationship Id="rId17" Type="http://schemas.openxmlformats.org/officeDocument/2006/relationships/slideMaster" Target="slideMasters/slideMaster17.xml"/><Relationship Id="rId38" Type="http://schemas.openxmlformats.org/officeDocument/2006/relationships/slide" Target="slides/slide1.xml"/><Relationship Id="rId59" Type="http://schemas.openxmlformats.org/officeDocument/2006/relationships/slide" Target="slides/slide22.xml"/><Relationship Id="rId103" Type="http://schemas.openxmlformats.org/officeDocument/2006/relationships/slide" Target="slides/slide66.xml"/><Relationship Id="rId124" Type="http://schemas.openxmlformats.org/officeDocument/2006/relationships/slide" Target="slides/slide87.xml"/><Relationship Id="rId70" Type="http://schemas.openxmlformats.org/officeDocument/2006/relationships/slide" Target="slides/slide33.xml"/><Relationship Id="rId91" Type="http://schemas.openxmlformats.org/officeDocument/2006/relationships/slide" Target="slides/slide54.xml"/><Relationship Id="rId145" Type="http://schemas.openxmlformats.org/officeDocument/2006/relationships/slide" Target="slides/slide108.xml"/><Relationship Id="rId166" Type="http://schemas.openxmlformats.org/officeDocument/2006/relationships/slide" Target="slides/slide129.xml"/><Relationship Id="rId187" Type="http://schemas.openxmlformats.org/officeDocument/2006/relationships/slide" Target="slides/slide150.xml"/><Relationship Id="rId1" Type="http://schemas.openxmlformats.org/officeDocument/2006/relationships/slideMaster" Target="slideMasters/slideMaster1.xml"/><Relationship Id="rId212" Type="http://schemas.openxmlformats.org/officeDocument/2006/relationships/slide" Target="slides/slide175.xml"/><Relationship Id="rId233" Type="http://schemas.openxmlformats.org/officeDocument/2006/relationships/slide" Target="slides/slide196.xml"/><Relationship Id="rId254" Type="http://schemas.openxmlformats.org/officeDocument/2006/relationships/slide" Target="slides/slide217.xml"/><Relationship Id="rId28" Type="http://schemas.openxmlformats.org/officeDocument/2006/relationships/slideMaster" Target="slideMasters/slideMaster28.xml"/><Relationship Id="rId49" Type="http://schemas.openxmlformats.org/officeDocument/2006/relationships/slide" Target="slides/slide12.xml"/><Relationship Id="rId114" Type="http://schemas.openxmlformats.org/officeDocument/2006/relationships/slide" Target="slides/slide77.xml"/><Relationship Id="rId60" Type="http://schemas.openxmlformats.org/officeDocument/2006/relationships/slide" Target="slides/slide23.xml"/><Relationship Id="rId81" Type="http://schemas.openxmlformats.org/officeDocument/2006/relationships/slide" Target="slides/slide44.xml"/><Relationship Id="rId135" Type="http://schemas.openxmlformats.org/officeDocument/2006/relationships/slide" Target="slides/slide98.xml"/><Relationship Id="rId156" Type="http://schemas.openxmlformats.org/officeDocument/2006/relationships/slide" Target="slides/slide119.xml"/><Relationship Id="rId177" Type="http://schemas.openxmlformats.org/officeDocument/2006/relationships/slide" Target="slides/slide140.xml"/><Relationship Id="rId198" Type="http://schemas.openxmlformats.org/officeDocument/2006/relationships/slide" Target="slides/slide161.xml"/><Relationship Id="rId202" Type="http://schemas.openxmlformats.org/officeDocument/2006/relationships/slide" Target="slides/slide165.xml"/><Relationship Id="rId223" Type="http://schemas.openxmlformats.org/officeDocument/2006/relationships/slide" Target="slides/slide186.xml"/><Relationship Id="rId244" Type="http://schemas.openxmlformats.org/officeDocument/2006/relationships/slide" Target="slides/slide207.xml"/><Relationship Id="rId18" Type="http://schemas.openxmlformats.org/officeDocument/2006/relationships/slideMaster" Target="slideMasters/slideMaster18.xml"/><Relationship Id="rId39" Type="http://schemas.openxmlformats.org/officeDocument/2006/relationships/slide" Target="slides/slide2.xml"/><Relationship Id="rId265" Type="http://schemas.openxmlformats.org/officeDocument/2006/relationships/tableStyles" Target="tableStyles.xml"/><Relationship Id="rId50" Type="http://schemas.openxmlformats.org/officeDocument/2006/relationships/slide" Target="slides/slide13.xml"/><Relationship Id="rId104" Type="http://schemas.openxmlformats.org/officeDocument/2006/relationships/slide" Target="slides/slide67.xml"/><Relationship Id="rId125" Type="http://schemas.openxmlformats.org/officeDocument/2006/relationships/slide" Target="slides/slide88.xml"/><Relationship Id="rId146" Type="http://schemas.openxmlformats.org/officeDocument/2006/relationships/slide" Target="slides/slide109.xml"/><Relationship Id="rId167" Type="http://schemas.openxmlformats.org/officeDocument/2006/relationships/slide" Target="slides/slide130.xml"/><Relationship Id="rId188" Type="http://schemas.openxmlformats.org/officeDocument/2006/relationships/slide" Target="slides/slide151.xml"/><Relationship Id="rId71" Type="http://schemas.openxmlformats.org/officeDocument/2006/relationships/slide" Target="slides/slide34.xml"/><Relationship Id="rId92" Type="http://schemas.openxmlformats.org/officeDocument/2006/relationships/slide" Target="slides/slide55.xml"/><Relationship Id="rId213" Type="http://schemas.openxmlformats.org/officeDocument/2006/relationships/slide" Target="slides/slide176.xml"/><Relationship Id="rId234" Type="http://schemas.openxmlformats.org/officeDocument/2006/relationships/slide" Target="slides/slide19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8.xml"/><Relationship Id="rId40" Type="http://schemas.openxmlformats.org/officeDocument/2006/relationships/slide" Target="slides/slide3.xml"/><Relationship Id="rId115" Type="http://schemas.openxmlformats.org/officeDocument/2006/relationships/slide" Target="slides/slide78.xml"/><Relationship Id="rId136" Type="http://schemas.openxmlformats.org/officeDocument/2006/relationships/slide" Target="slides/slide99.xml"/><Relationship Id="rId157" Type="http://schemas.openxmlformats.org/officeDocument/2006/relationships/slide" Target="slides/slide120.xml"/><Relationship Id="rId178" Type="http://schemas.openxmlformats.org/officeDocument/2006/relationships/slide" Target="slides/slide141.xml"/><Relationship Id="rId61" Type="http://schemas.openxmlformats.org/officeDocument/2006/relationships/slide" Target="slides/slide24.xml"/><Relationship Id="rId82" Type="http://schemas.openxmlformats.org/officeDocument/2006/relationships/slide" Target="slides/slide45.xml"/><Relationship Id="rId199" Type="http://schemas.openxmlformats.org/officeDocument/2006/relationships/slide" Target="slides/slide162.xml"/><Relationship Id="rId203" Type="http://schemas.openxmlformats.org/officeDocument/2006/relationships/slide" Target="slides/slide166.xml"/><Relationship Id="rId19" Type="http://schemas.openxmlformats.org/officeDocument/2006/relationships/slideMaster" Target="slideMasters/slideMaster19.xml"/><Relationship Id="rId224" Type="http://schemas.openxmlformats.org/officeDocument/2006/relationships/slide" Target="slides/slide187.xml"/><Relationship Id="rId245" Type="http://schemas.openxmlformats.org/officeDocument/2006/relationships/slide" Target="slides/slide208.xml"/><Relationship Id="rId30" Type="http://schemas.openxmlformats.org/officeDocument/2006/relationships/slideMaster" Target="slideMasters/slideMaster30.xml"/><Relationship Id="rId105" Type="http://schemas.openxmlformats.org/officeDocument/2006/relationships/slide" Target="slides/slide68.xml"/><Relationship Id="rId126" Type="http://schemas.openxmlformats.org/officeDocument/2006/relationships/slide" Target="slides/slide89.xml"/><Relationship Id="rId147" Type="http://schemas.openxmlformats.org/officeDocument/2006/relationships/slide" Target="slides/slide110.xml"/><Relationship Id="rId168" Type="http://schemas.openxmlformats.org/officeDocument/2006/relationships/slide" Target="slides/slide131.xml"/><Relationship Id="rId51" Type="http://schemas.openxmlformats.org/officeDocument/2006/relationships/slide" Target="slides/slide14.xml"/><Relationship Id="rId72" Type="http://schemas.openxmlformats.org/officeDocument/2006/relationships/slide" Target="slides/slide35.xml"/><Relationship Id="rId93" Type="http://schemas.openxmlformats.org/officeDocument/2006/relationships/slide" Target="slides/slide56.xml"/><Relationship Id="rId189" Type="http://schemas.openxmlformats.org/officeDocument/2006/relationships/slide" Target="slides/slide152.xml"/><Relationship Id="rId3" Type="http://schemas.openxmlformats.org/officeDocument/2006/relationships/slideMaster" Target="slideMasters/slideMaster3.xml"/><Relationship Id="rId214" Type="http://schemas.openxmlformats.org/officeDocument/2006/relationships/slide" Target="slides/slide177.xml"/><Relationship Id="rId235" Type="http://schemas.openxmlformats.org/officeDocument/2006/relationships/slide" Target="slides/slide198.xml"/><Relationship Id="rId256" Type="http://schemas.openxmlformats.org/officeDocument/2006/relationships/slide" Target="slides/slide219.xml"/><Relationship Id="rId116" Type="http://schemas.openxmlformats.org/officeDocument/2006/relationships/slide" Target="slides/slide79.xml"/><Relationship Id="rId137" Type="http://schemas.openxmlformats.org/officeDocument/2006/relationships/slide" Target="slides/slide100.xml"/><Relationship Id="rId158" Type="http://schemas.openxmlformats.org/officeDocument/2006/relationships/slide" Target="slides/slide121.xml"/><Relationship Id="rId20" Type="http://schemas.openxmlformats.org/officeDocument/2006/relationships/slideMaster" Target="slideMasters/slideMaster20.xml"/><Relationship Id="rId41" Type="http://schemas.openxmlformats.org/officeDocument/2006/relationships/slide" Target="slides/slide4.xml"/><Relationship Id="rId62" Type="http://schemas.openxmlformats.org/officeDocument/2006/relationships/slide" Target="slides/slide25.xml"/><Relationship Id="rId83" Type="http://schemas.openxmlformats.org/officeDocument/2006/relationships/slide" Target="slides/slide46.xml"/><Relationship Id="rId179" Type="http://schemas.openxmlformats.org/officeDocument/2006/relationships/slide" Target="slides/slide142.xml"/><Relationship Id="rId190" Type="http://schemas.openxmlformats.org/officeDocument/2006/relationships/slide" Target="slides/slide153.xml"/><Relationship Id="rId204" Type="http://schemas.openxmlformats.org/officeDocument/2006/relationships/slide" Target="slides/slide167.xml"/><Relationship Id="rId225" Type="http://schemas.openxmlformats.org/officeDocument/2006/relationships/slide" Target="slides/slide188.xml"/><Relationship Id="rId246" Type="http://schemas.openxmlformats.org/officeDocument/2006/relationships/slide" Target="slides/slide209.xml"/><Relationship Id="rId106" Type="http://schemas.openxmlformats.org/officeDocument/2006/relationships/slide" Target="slides/slide69.xml"/><Relationship Id="rId127" Type="http://schemas.openxmlformats.org/officeDocument/2006/relationships/slide" Target="slides/slide9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5.xml"/><Relationship Id="rId73" Type="http://schemas.openxmlformats.org/officeDocument/2006/relationships/slide" Target="slides/slide36.xml"/><Relationship Id="rId94" Type="http://schemas.openxmlformats.org/officeDocument/2006/relationships/slide" Target="slides/slide57.xml"/><Relationship Id="rId148" Type="http://schemas.openxmlformats.org/officeDocument/2006/relationships/slide" Target="slides/slide111.xml"/><Relationship Id="rId169" Type="http://schemas.openxmlformats.org/officeDocument/2006/relationships/slide" Target="slides/slide132.xml"/><Relationship Id="rId4" Type="http://schemas.openxmlformats.org/officeDocument/2006/relationships/slideMaster" Target="slideMasters/slideMaster4.xml"/><Relationship Id="rId180" Type="http://schemas.openxmlformats.org/officeDocument/2006/relationships/slide" Target="slides/slide143.xml"/><Relationship Id="rId215" Type="http://schemas.openxmlformats.org/officeDocument/2006/relationships/slide" Target="slides/slide178.xml"/><Relationship Id="rId236" Type="http://schemas.openxmlformats.org/officeDocument/2006/relationships/slide" Target="slides/slide199.xml"/><Relationship Id="rId257" Type="http://schemas.openxmlformats.org/officeDocument/2006/relationships/slide" Target="slides/slide220.xml"/><Relationship Id="rId42" Type="http://schemas.openxmlformats.org/officeDocument/2006/relationships/slide" Target="slides/slide5.xml"/><Relationship Id="rId84" Type="http://schemas.openxmlformats.org/officeDocument/2006/relationships/slide" Target="slides/slide47.xml"/><Relationship Id="rId138" Type="http://schemas.openxmlformats.org/officeDocument/2006/relationships/slide" Target="slides/slide101.xml"/><Relationship Id="rId191" Type="http://schemas.openxmlformats.org/officeDocument/2006/relationships/slide" Target="slides/slide154.xml"/><Relationship Id="rId205" Type="http://schemas.openxmlformats.org/officeDocument/2006/relationships/slide" Target="slides/slide168.xml"/><Relationship Id="rId247" Type="http://schemas.openxmlformats.org/officeDocument/2006/relationships/slide" Target="slides/slide2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l">
              <a:defRPr sz="1200">
                <a:latin typeface="Arial" pitchFamily="-112" charset="0"/>
                <a:ea typeface="+mn-ea"/>
                <a:cs typeface="+mn-cs"/>
              </a:defRPr>
            </a:lvl1pPr>
          </a:lstStyle>
          <a:p>
            <a:pPr>
              <a:defRPr/>
            </a:pPr>
            <a:endParaRPr lang="en-US"/>
          </a:p>
        </p:txBody>
      </p:sp>
      <p:sp>
        <p:nvSpPr>
          <p:cNvPr id="84995"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160772"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4997"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4998"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l">
              <a:defRPr sz="1200">
                <a:latin typeface="Arial" pitchFamily="-112" charset="0"/>
                <a:ea typeface="+mn-ea"/>
                <a:cs typeface="+mn-cs"/>
              </a:defRPr>
            </a:lvl1pPr>
          </a:lstStyle>
          <a:p>
            <a:pPr>
              <a:defRPr/>
            </a:pPr>
            <a:endParaRPr lang="en-US"/>
          </a:p>
        </p:txBody>
      </p:sp>
      <p:sp>
        <p:nvSpPr>
          <p:cNvPr id="84999"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8C7BE9E0-2496-5846-B874-2AB31239707C}" type="slidenum">
              <a:rPr lang="en-US"/>
              <a:pPr>
                <a:defRPr/>
              </a:pPr>
              <a:t>‹#›</a:t>
            </a:fld>
            <a:endParaRPr lang="en-US"/>
          </a:p>
        </p:txBody>
      </p:sp>
    </p:spTree>
    <p:extLst>
      <p:ext uri="{BB962C8B-B14F-4D97-AF65-F5344CB8AC3E}">
        <p14:creationId xmlns:p14="http://schemas.microsoft.com/office/powerpoint/2010/main" val="22153949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1"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3" Type="http://schemas.openxmlformats.org/officeDocument/2006/relationships/hyperlink" Target="https://ferrelljenkins.wordpress.com/2010/08/18/araunahs-threshing-floor/" TargetMode="External"/><Relationship Id="rId2" Type="http://schemas.openxmlformats.org/officeDocument/2006/relationships/slide" Target="../slides/slide186.xml"/><Relationship Id="rId1" Type="http://schemas.openxmlformats.org/officeDocument/2006/relationships/notesMaster" Target="../notesMasters/notesMaster1.xml"/><Relationship Id="rId4" Type="http://schemas.openxmlformats.org/officeDocument/2006/relationships/hyperlink" Target="https://ferrelljenkins.wordpress.com/2010/08/18/araunahs-threshing-floor/#comments" TargetMode="Externa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8" Type="http://schemas.openxmlformats.org/officeDocument/2006/relationships/hyperlink" Target="http://annomundi.com/history/bryant.htm" TargetMode="External"/><Relationship Id="rId3" Type="http://schemas.openxmlformats.org/officeDocument/2006/relationships/hyperlink" Target="http://annomundi.com/mike.htm" TargetMode="External"/><Relationship Id="rId7" Type="http://schemas.openxmlformats.org/officeDocument/2006/relationships/hyperlink" Target="http://annomundi.com/bible/jesus_centre_of_history.htm#world_english_bible" TargetMode="External"/><Relationship Id="rId2" Type="http://schemas.openxmlformats.org/officeDocument/2006/relationships/slide" Target="../slides/slide188.xml"/><Relationship Id="rId1" Type="http://schemas.openxmlformats.org/officeDocument/2006/relationships/notesMaster" Target="../notesMasters/notesMaster1.xml"/><Relationship Id="rId6" Type="http://schemas.openxmlformats.org/officeDocument/2006/relationships/hyperlink" Target="http://annomundi.com/bible/impossible_theology.htm" TargetMode="External"/><Relationship Id="rId5" Type="http://schemas.openxmlformats.org/officeDocument/2006/relationships/hyperlink" Target="http://annomundi.com/bible/jesus_centre_of_history.htm#bryant" TargetMode="External"/><Relationship Id="rId4" Type="http://schemas.openxmlformats.org/officeDocument/2006/relationships/hyperlink" Target="http://annomundi.com/bible/jesus_centre_of_history.htm" TargetMode="Externa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3" Type="http://schemas.openxmlformats.org/officeDocument/2006/relationships/hyperlink" Target="https://www.umcdiscipleship.org/resources/history-of-hymns-introduction" TargetMode="External"/><Relationship Id="rId2" Type="http://schemas.openxmlformats.org/officeDocument/2006/relationships/slide" Target="../slides/slide205.xml"/><Relationship Id="rId1" Type="http://schemas.openxmlformats.org/officeDocument/2006/relationships/notesMaster" Target="../notesMasters/notesMaster1.xml"/><Relationship Id="rId4" Type="http://schemas.openxmlformats.org/officeDocument/2006/relationships/hyperlink" Target="https://www.crossway.org/authors/gregory-forster/" TargetMode="Externa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s://themeltingthought2000.wordpress.com/2015/10/06/there-be-giants/" TargetMode="External"/><Relationship Id="rId2" Type="http://schemas.openxmlformats.org/officeDocument/2006/relationships/slide" Target="../slides/slide173.xml"/><Relationship Id="rId1" Type="http://schemas.openxmlformats.org/officeDocument/2006/relationships/notesMaster" Target="../notesMasters/notesMaster1.xml"/><Relationship Id="rId4" Type="http://schemas.openxmlformats.org/officeDocument/2006/relationships/hyperlink" Target="https://themeltingthought2000.wordpress.com/author/themeltingthought2000/" TargetMode="Externa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archaeologyillustrated.com/" TargetMode="External"/><Relationship Id="rId2" Type="http://schemas.openxmlformats.org/officeDocument/2006/relationships/slide" Target="../slides/slide181.xml"/><Relationship Id="rId1" Type="http://schemas.openxmlformats.org/officeDocument/2006/relationships/notesMaster" Target="../notesMasters/notesMaster1.xml"/><Relationship Id="rId5" Type="http://schemas.openxmlformats.org/officeDocument/2006/relationships/hyperlink" Target="https://ferrelljenkins.wordpress.com/2010/08/18/araunahs-threshing-floor/#comments" TargetMode="External"/><Relationship Id="rId4" Type="http://schemas.openxmlformats.org/officeDocument/2006/relationships/hyperlink" Target="https://ferrelljenkins.wordpress.com/2010/08/18/araunahs-threshing-floor/"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2 Samuel, we finally arrive at King David to which 1 Samuel was pointing. </a:t>
            </a:r>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1</a:t>
            </a:fld>
            <a:endParaRPr lang="en-US"/>
          </a:p>
        </p:txBody>
      </p:sp>
    </p:spTree>
    <p:extLst>
      <p:ext uri="{BB962C8B-B14F-4D97-AF65-F5344CB8AC3E}">
        <p14:creationId xmlns:p14="http://schemas.microsoft.com/office/powerpoint/2010/main" val="1193259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turning point of the book is chapter 11. After this, David experiences the results of his sins in his family and kingdom.</a:t>
            </a:r>
          </a:p>
          <a:p>
            <a:endParaRPr lang="en-US" dirty="0"/>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10</a:t>
            </a:fld>
            <a:endParaRPr lang="en-US"/>
          </a:p>
        </p:txBody>
      </p:sp>
    </p:spTree>
    <p:extLst>
      <p:ext uri="{BB962C8B-B14F-4D97-AF65-F5344CB8AC3E}">
        <p14:creationId xmlns:p14="http://schemas.microsoft.com/office/powerpoint/2010/main" val="290849702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noTextEdit="1"/>
          </p:cNvSpPr>
          <p:nvPr>
            <p:ph type="sldImg"/>
          </p:nvPr>
        </p:nvSpPr>
        <p:spPr>
          <a:xfrm>
            <a:off x="1150938" y="692150"/>
            <a:ext cx="4556125" cy="3416300"/>
          </a:xfrm>
          <a:ln/>
        </p:spPr>
      </p:sp>
      <p:sp>
        <p:nvSpPr>
          <p:cNvPr id="604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با</a:t>
            </a:r>
            <a:r>
              <a:rPr lang="ar-JO" b="1" dirty="0">
                <a:latin typeface="Times" charset="0"/>
                <a:ea typeface="ＭＳ Ｐゴシック" charset="0"/>
                <a:cs typeface="ＭＳ Ｐゴシック" charset="0"/>
              </a:rPr>
              <a:t>لتحليق</a:t>
            </a:r>
            <a:r>
              <a:rPr lang="ar-EG" b="1" dirty="0">
                <a:latin typeface="Times" charset="0"/>
                <a:ea typeface="ＭＳ Ｐゴシック" charset="0"/>
                <a:cs typeface="ＭＳ Ｐゴシック" charset="0"/>
              </a:rPr>
              <a:t> </a:t>
            </a:r>
            <a:r>
              <a:rPr lang="ar-JO" b="1" dirty="0">
                <a:latin typeface="Times" charset="0"/>
                <a:ea typeface="ＭＳ Ｐゴシック" charset="0"/>
                <a:cs typeface="ＭＳ Ｐゴシック" charset="0"/>
              </a:rPr>
              <a:t>أ</a:t>
            </a:r>
            <a:r>
              <a:rPr lang="ar-EG" b="1" dirty="0">
                <a:latin typeface="Times" charset="0"/>
                <a:ea typeface="ＭＳ Ｐゴシック" charset="0"/>
                <a:cs typeface="ＭＳ Ｐゴシック" charset="0"/>
              </a:rPr>
              <a:t>قرب ، سترى على جبل الهيكل قبة الصخرة الإسلامية ذات السقف الذهبي. يُعرف هذا الموقع أيضًا باسم جبل موريا وجبل صهيون ، ويشير إلى موقع الهيكل الأول للملك داود والهيكل الثاني لاحقًا - الذي بناه الملك هيرودس الكبير - والذي كان ربنا يخدم حوله الجموع. إلى أقصى اليسار يوجد جبل الزيتون و</a:t>
            </a:r>
            <a:r>
              <a:rPr lang="ar-JO" b="1" dirty="0">
                <a:latin typeface="Times" charset="0"/>
                <a:ea typeface="ＭＳ Ｐゴシック" charset="0"/>
                <a:cs typeface="ＭＳ Ｐゴシック" charset="0"/>
              </a:rPr>
              <a:t>بستان</a:t>
            </a:r>
            <a:r>
              <a:rPr lang="ar-EG" b="1" dirty="0">
                <a:latin typeface="Times" charset="0"/>
                <a:ea typeface="ＭＳ Ｐゴシック" charset="0"/>
                <a:cs typeface="ＭＳ Ｐゴシック" charset="0"/>
              </a:rPr>
              <a:t> الج</a:t>
            </a:r>
            <a:r>
              <a:rPr lang="ar-JO" b="1" dirty="0">
                <a:latin typeface="Times" charset="0"/>
                <a:ea typeface="ＭＳ Ｐゴシック" charset="0"/>
                <a:cs typeface="ＭＳ Ｐゴシック" charset="0"/>
              </a:rPr>
              <a:t>ثسيماني</a:t>
            </a:r>
            <a:r>
              <a:rPr lang="ar-EG" b="1" dirty="0">
                <a:latin typeface="Times" charset="0"/>
                <a:ea typeface="ＭＳ Ｐゴシック" charset="0"/>
                <a:cs typeface="ＭＳ Ｐゴシック" charset="0"/>
              </a:rPr>
              <a:t>.</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xfrm>
            <a:off x="1150938" y="692150"/>
            <a:ext cx="4556125" cy="3416300"/>
          </a:xfrm>
          <a:ln/>
        </p:spPr>
      </p:sp>
      <p:sp>
        <p:nvSpPr>
          <p:cNvPr id="6246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وجبل الهيكل نفسه ... 47 </a:t>
            </a:r>
            <a:r>
              <a:rPr lang="ar-JO" b="1" dirty="0">
                <a:latin typeface="Times" charset="0"/>
                <a:ea typeface="ＭＳ Ｐゴシック" charset="0"/>
                <a:cs typeface="ＭＳ Ｐゴシック" charset="0"/>
              </a:rPr>
              <a:t>دونما</a:t>
            </a:r>
            <a:r>
              <a:rPr lang="ar-EG" b="1" dirty="0">
                <a:latin typeface="Times" charset="0"/>
                <a:ea typeface="ＭＳ Ｐゴシック" charset="0"/>
                <a:cs typeface="ＭＳ Ｐゴシック" charset="0"/>
              </a:rPr>
              <a:t> من المؤامرات الدولية التي لا تنتهي ، والفتنة والنزاع ... التي تسيطر عليها حاليًا السلطات الإسلامية المحلية. احتلت قبة الصخرة المثمنة هذا الموقع لمدة 1400 عام! حاليا…</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 تخيل هذا المكان بدون قبة الصخرة… قبل 3000 عام ، على قمة جبل موريا… نفس الموريا حيث أخذ إبراهيم إسحاق للتضحية قبل ذلك بألف عام.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في أيام داود ، أصبحت بيدر يملكه رجل اسمه أرونة.</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 اشترى داود ذلك البيدر من أرونة - مثل هذا - ليبني عليه مركز عبادة عظيم ... لأنه منذ زمن موسى ...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المسكن القديم ، الذي يضم تابوت العهد المقدس ، كان موجودًا في رياح الصحراء العاتية. أراد د</a:t>
            </a:r>
            <a:r>
              <a:rPr lang="ar-JO" b="1" dirty="0">
                <a:latin typeface="Times" charset="0"/>
                <a:ea typeface="ＭＳ Ｐゴシック" charset="0"/>
                <a:cs typeface="ＭＳ Ｐゴシック" charset="0"/>
              </a:rPr>
              <a:t>اود</a:t>
            </a:r>
            <a:r>
              <a:rPr lang="ar-EG" b="1" dirty="0">
                <a:latin typeface="Times" charset="0"/>
                <a:ea typeface="ＭＳ Ｐゴシック" charset="0"/>
                <a:cs typeface="ＭＳ Ｐゴシック" charset="0"/>
              </a:rPr>
              <a:t> أن يرى أثاث الرب محميًا في مبنى رائع ...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يا</a:t>
            </a:r>
            <a:r>
              <a:rPr lang="ar-JO" b="1" baseline="0" dirty="0">
                <a:latin typeface="Times" charset="0"/>
                <a:ea typeface="ＭＳ Ｐゴシック" charset="0"/>
                <a:cs typeface="ＭＳ Ｐゴシック" charset="0"/>
              </a:rPr>
              <a:t> له من </a:t>
            </a:r>
            <a:r>
              <a:rPr lang="ar-EG" b="1" dirty="0">
                <a:latin typeface="Times" charset="0"/>
                <a:ea typeface="ＭＳ Ｐゴシック" charset="0"/>
                <a:cs typeface="ＭＳ Ｐゴシック" charset="0"/>
              </a:rPr>
              <a:t>هيكل عظيم للرب هناك على جبل المريا.</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xfrm>
            <a:off x="1150938" y="692150"/>
            <a:ext cx="4556125" cy="3416300"/>
          </a:xfrm>
          <a:ln/>
        </p:spPr>
      </p:sp>
      <p:sp>
        <p:nvSpPr>
          <p:cNvPr id="6451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إذن،</a:t>
            </a:r>
            <a:r>
              <a:rPr lang="ar-JO" b="1" baseline="0" dirty="0">
                <a:latin typeface="Times" charset="0"/>
                <a:ea typeface="ＭＳ Ｐゴシック" charset="0"/>
                <a:cs typeface="ＭＳ Ｐゴシック" charset="0"/>
              </a:rPr>
              <a:t> داود صمم الهيكل وأحضر المعدات إلى المدينة ليبنيه . على أي حال، الله لم يسمح لداود أن يشيده ؛ لأنه سفك دما بشريا . </a:t>
            </a:r>
          </a:p>
          <a:p>
            <a:pPr algn="r"/>
            <a:r>
              <a:rPr lang="ar-JO" b="1" baseline="0" dirty="0">
                <a:latin typeface="Times" charset="0"/>
                <a:ea typeface="ＭＳ Ｐゴシック" charset="0"/>
                <a:cs typeface="ＭＳ Ｐゴシック" charset="0"/>
              </a:rPr>
              <a:t>////  ثم أصبح تكليفا من الله أن يقوم سليمان ابن داود ببناء الهيكل الأول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xfrm>
            <a:off x="1150938" y="692150"/>
            <a:ext cx="4556125" cy="3416300"/>
          </a:xfrm>
          <a:ln/>
        </p:spPr>
      </p:sp>
      <p:sp>
        <p:nvSpPr>
          <p:cNvPr id="6656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بالطبع،</a:t>
            </a:r>
            <a:r>
              <a:rPr lang="ar-JO" b="1" baseline="0" dirty="0">
                <a:latin typeface="Times" charset="0"/>
                <a:ea typeface="ＭＳ Ｐゴシック" charset="0"/>
                <a:cs typeface="ＭＳ Ｐゴシック" charset="0"/>
              </a:rPr>
              <a:t> ليس لدينا صورة لهذا الهيكل. على أية حال، هذا الرسم يظهر لنا عظمته وجماله المرجح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"The temple was destroyed by the Babylonians in 586 B.C., but rebuilt under the leadership of Joshua and Zerubbabel after the return from Babylonian exile (520-516 B.C.). Herod the Great basically built a new temple during his reign.</a:t>
            </a:r>
          </a:p>
          <a:p>
            <a:r>
              <a:rPr lang="en-US" dirty="0"/>
              <a:t>The Romans destroyed Jerusalem, including the temple, in A.D. 70. Centuries later, between 687 and 691, the </a:t>
            </a:r>
            <a:r>
              <a:rPr lang="en-US" i="1" dirty="0" err="1"/>
              <a:t>Qubbet</a:t>
            </a:r>
            <a:r>
              <a:rPr lang="en-US" i="1" dirty="0"/>
              <a:t> es </a:t>
            </a:r>
            <a:r>
              <a:rPr lang="en-US" i="1" dirty="0" err="1"/>
              <a:t>Sakhra</a:t>
            </a:r>
            <a:r>
              <a:rPr lang="en-US" dirty="0"/>
              <a:t>, (Dome of the Rock) was built on the orders of the </a:t>
            </a:r>
            <a:r>
              <a:rPr lang="en-US" dirty="0" err="1"/>
              <a:t>Ommayad</a:t>
            </a:r>
            <a:r>
              <a:rPr lang="en-US" dirty="0"/>
              <a:t> caliph, Abd </a:t>
            </a:r>
            <a:r>
              <a:rPr lang="en-US" dirty="0" err="1"/>
              <a:t>el</a:t>
            </a:r>
            <a:r>
              <a:rPr lang="en-US" dirty="0"/>
              <a:t> Malik. The building has been restored numerous times, but “the monument has preserved its original majestic proportions and harmonious design” (</a:t>
            </a:r>
            <a:r>
              <a:rPr lang="en-US" i="1" dirty="0"/>
              <a:t>The Middle East</a:t>
            </a:r>
            <a:r>
              <a:rPr lang="en-US" dirty="0"/>
              <a:t>, Hachette, 1966).</a:t>
            </a:r>
          </a:p>
          <a:p>
            <a:r>
              <a:rPr lang="en-US" dirty="0"/>
              <a:t>The association of this site with both Abraham and David ties together two of the great texts of the Old Testament (Genesis 12; 2 Samuel 7) and makes it especially significant for those who believe the Bible."</a:t>
            </a:r>
          </a:p>
          <a:p>
            <a:endParaRPr lang="en-US" dirty="0"/>
          </a:p>
          <a:p>
            <a:r>
              <a:rPr lang="en-US" b="1" dirty="0" err="1"/>
              <a:t>Araunah’s</a:t>
            </a:r>
            <a:r>
              <a:rPr lang="en-US" b="1" dirty="0"/>
              <a:t> threshing floor</a:t>
            </a:r>
          </a:p>
          <a:p>
            <a:r>
              <a:rPr lang="en-US" dirty="0"/>
              <a:t>Posted on </a:t>
            </a:r>
            <a:r>
              <a:rPr lang="en-US" dirty="0">
                <a:hlinkClick r:id="rId3" tooltip="7:20 am"/>
              </a:rPr>
              <a:t>August 18, 2010</a:t>
            </a:r>
            <a:r>
              <a:rPr lang="en-US" dirty="0"/>
              <a:t> | </a:t>
            </a:r>
            <a:r>
              <a:rPr lang="en-US" dirty="0">
                <a:hlinkClick r:id="rId4"/>
              </a:rPr>
              <a:t>4 Comments</a:t>
            </a:r>
            <a:r>
              <a:rPr lang="en-US" dirty="0"/>
              <a:t> </a:t>
            </a:r>
          </a:p>
          <a:p>
            <a:r>
              <a:rPr lang="en-US" dirty="0" err="1"/>
              <a:t>Ferrel</a:t>
            </a:r>
            <a:r>
              <a:rPr lang="en-US" dirty="0"/>
              <a:t> Jenkins</a:t>
            </a:r>
          </a:p>
          <a:p>
            <a:r>
              <a:rPr lang="en-US" dirty="0"/>
              <a:t>https://</a:t>
            </a:r>
            <a:r>
              <a:rPr lang="en-US" dirty="0" err="1"/>
              <a:t>ferrelljenkins.wordpress.com</a:t>
            </a:r>
            <a:r>
              <a:rPr lang="en-US" dirty="0"/>
              <a:t>/2010/08/18/</a:t>
            </a:r>
            <a:r>
              <a:rPr lang="en-US" dirty="0" err="1"/>
              <a:t>araunahs</a:t>
            </a:r>
            <a:r>
              <a:rPr lang="en-US" dirty="0"/>
              <a:t>-threshing-floor/</a:t>
            </a:r>
          </a:p>
          <a:p>
            <a:r>
              <a:rPr lang="en-US" dirty="0"/>
              <a:t>Accessed 24 Dec 2017</a:t>
            </a:r>
          </a:p>
          <a:p>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186</a:t>
            </a:fld>
            <a:endParaRPr lang="en-US"/>
          </a:p>
        </p:txBody>
      </p:sp>
    </p:spTree>
    <p:extLst>
      <p:ext uri="{BB962C8B-B14F-4D97-AF65-F5344CB8AC3E}">
        <p14:creationId xmlns:p14="http://schemas.microsoft.com/office/powerpoint/2010/main" val="355922083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xfrm>
            <a:off x="1143000" y="685800"/>
            <a:ext cx="4572000" cy="3429000"/>
          </a:xfrm>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t>We seem to understand horizontal discipline better than vertical discipline. </a:t>
            </a:r>
          </a:p>
          <a:p>
            <a:r>
              <a:rPr lang="en-US"/>
              <a:t>We can see how valuable it is for a mother or father to discipline their children—that’s a horizontal discipline on a human level.</a:t>
            </a:r>
          </a:p>
          <a:p>
            <a:r>
              <a:rPr lang="en-US"/>
              <a:t>However, we seem to struggle with giving this same privilege to the God who knows best how to discipline us! </a:t>
            </a:r>
            <a:endParaRPr lang="en-US"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xfrm>
            <a:off x="1143000" y="685800"/>
            <a:ext cx="4572000" cy="3429000"/>
          </a:xfrm>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Yet Jesus is central to history despite God's discipline.</a:t>
            </a:r>
            <a:r>
              <a:rPr lang="en-SG" dirty="0">
                <a:effectLst/>
              </a:rPr>
              <a:t> </a:t>
            </a:r>
            <a:r>
              <a:rPr lang="en-US" dirty="0"/>
              <a:t>After creating the world</a:t>
            </a:r>
            <a:r>
              <a:rPr lang="en-US" baseline="0" dirty="0"/>
              <a:t> and Eden where people were immortal, God disciplined man in the fall but humans still had longevity of life before the Flood. That longevity will return in the Millennium after the Second Coming of Christ where God's Final Judgment will occur, restoring man's rule in the New Heaven and New Earth. In the middle are kingdoms opposing God—the Kingdom of Nimrod reappearing as the Kingdom of Antichrist in the Tribulation. Even more central is God's judgment at Babel dispersing people, but God's kindness will undo that dispersion in his regathering all who believe in him at the Rapture! At the very heart of history is Jesus, though, preceded by the prophecies of the patriarchs, Law, and prophets and fulfilled in our Church age where we proclaim him among the nations!</a:t>
            </a:r>
            <a:endParaRPr lang="en-US" dirty="0"/>
          </a:p>
          <a:p>
            <a:r>
              <a:rPr lang="en-US" dirty="0"/>
              <a:t>_____________</a:t>
            </a:r>
          </a:p>
          <a:p>
            <a:r>
              <a:rPr lang="en-US" b="1" dirty="0"/>
              <a:t>Jesus at the Centre of History</a:t>
            </a:r>
          </a:p>
          <a:p>
            <a:r>
              <a:rPr lang="en-US" dirty="0">
                <a:hlinkClick r:id="rId3"/>
              </a:rPr>
              <a:t>Mike Gascoigne</a:t>
            </a:r>
            <a:endParaRPr lang="en-US" dirty="0"/>
          </a:p>
          <a:p>
            <a:r>
              <a:rPr lang="en-US" b="1" dirty="0"/>
              <a:t>Copyright 2005</a:t>
            </a:r>
          </a:p>
          <a:p>
            <a:r>
              <a:rPr lang="en-US" b="1" dirty="0"/>
              <a:t>http://</a:t>
            </a:r>
            <a:r>
              <a:rPr lang="en-US" b="1" dirty="0" err="1"/>
              <a:t>annomundi.com</a:t>
            </a:r>
            <a:r>
              <a:rPr lang="en-US" b="1" dirty="0"/>
              <a:t>/bible/</a:t>
            </a:r>
            <a:r>
              <a:rPr lang="en-US" b="1" dirty="0" err="1"/>
              <a:t>jesus_centre_of_history.htm</a:t>
            </a:r>
            <a:r>
              <a:rPr lang="en-US" b="1" dirty="0"/>
              <a:t>#</a:t>
            </a:r>
          </a:p>
          <a:p>
            <a:r>
              <a:rPr lang="en-US" b="1" dirty="0"/>
              <a:t>Accessed 24 Dec 2017</a:t>
            </a:r>
          </a:p>
          <a:p>
            <a:endParaRPr lang="en-US" b="1" dirty="0"/>
          </a:p>
          <a:p>
            <a:r>
              <a:rPr lang="en-US" b="1" dirty="0"/>
              <a:t>"After the Fall, things got worse and worse. Jesus came to turn history around, so that the end-time events resemble the events of the ancient world, but in reverse order. For believers, things get better and better, but for unbelievers, it continues to get worse and worse.</a:t>
            </a:r>
          </a:p>
          <a:p>
            <a:r>
              <a:rPr lang="en-US" dirty="0"/>
              <a:t>For a printable version of this time chart in landscape orientation, see the </a:t>
            </a:r>
            <a:r>
              <a:rPr lang="en-US" dirty="0">
                <a:hlinkClick r:id="rId4"/>
              </a:rPr>
              <a:t>Acrobat PDF file (120K)</a:t>
            </a:r>
            <a:r>
              <a:rPr lang="en-US" dirty="0"/>
              <a:t>.</a:t>
            </a:r>
          </a:p>
          <a:p>
            <a:r>
              <a:rPr lang="en-US" b="1" dirty="0"/>
              <a:t>The Ancient World</a:t>
            </a:r>
          </a:p>
          <a:p>
            <a:r>
              <a:rPr lang="en-US" dirty="0"/>
              <a:t>In the beginning, God created a perfect world where there was no death, destruction, or suffering. The first two occupants, Adam and Eve, were to live forever, but only if they were obedient to God. They disobeyed and lost their immortality, but they still lived for a long time, and so did their descendants, almost up to a thousand years. However, successive generations fell into great levels of decadence, with increasing violence, until God destroyed all air-breathing life in a great Flood, except for Noah, his wife, his three sons and their wives, and the animals they brought with them into the Ark. After the Flood, the lifespans of successive generations became shorter and shorter, until they reached the levels they are now, where hardly anyone reaches the age of 100. The shortened lifespan could be the result of exposure to radiation from space, after the collapse of the water vapour canopy, if this is a correct interpretation of the physical causes of the Flood. Alternatively, it could be the consequence of the genetic bottleneck that occurred when the population of the world was reduced to only eight people, and then they began to multiply again.</a:t>
            </a:r>
          </a:p>
          <a:p>
            <a:r>
              <a:rPr lang="en-US" dirty="0"/>
              <a:t>The salutary lesson of the Flood seems to have been lost on the descendants of Noah, who continued to invent new forms of rebellion. They were supposed to multiply and disperse and re-populate the earth, but they remained in Babylon under the dictatorship of Nimrod, and they built a tower as a centre of idolatrous worship. There were some who instigated the rebellion and others who reluctantly endured it, but their personal preferences counted for little because they were under a dictatorship and there was no-one who could stand up to Nimrod. Then the Lord intervened and scattered them, confusing their languages so that they couldn't understand each other, and the dispersal from Babylon became the starting point for the history of the nations as we know them today.</a:t>
            </a:r>
          </a:p>
          <a:p>
            <a:r>
              <a:rPr lang="en-US" dirty="0"/>
              <a:t>The story so far is covered in the first eleven chapters of Genesis, although the supporters of the rebellion were still at war with the surrounding nations during the time of Abraham, when there was the battle of four kings against five (Gen. 14:1-9). This continuing warfare is thought by mythographers (</a:t>
            </a:r>
            <a:r>
              <a:rPr lang="en-US" dirty="0">
                <a:hlinkClick r:id="rId5"/>
              </a:rPr>
              <a:t>1</a:t>
            </a:r>
            <a:r>
              <a:rPr lang="en-US" dirty="0"/>
              <a:t>) to be the historical basis of the Titanic wars of Greek mythology.</a:t>
            </a:r>
          </a:p>
          <a:p>
            <a:r>
              <a:rPr lang="en-US" b="1" dirty="0"/>
              <a:t>From the Patriarchs to the Present Time</a:t>
            </a:r>
          </a:p>
          <a:p>
            <a:r>
              <a:rPr lang="en-US" dirty="0"/>
              <a:t>Most of the Bible, from Genesis 12 onwards, is about the central portion of the time chart which includes Abraham and the patriarchs of Israel, the law and the prophets, the coming of Jesus and the establishment of the early church with the objective to follow the Great Commission to preach the Gospel to all the world. Since that time, the church has followed its Commission with a greater or lesser degree of enthusiasm, and there is a history that leaves much to be desired, but the eventual result is that the Commission has been largely fulfilled, and the Gospel is known with a greater or lesser degree of understanding all over the world. This would have been achieved earlier if the message had not been distorted into all sorts of social and political variants during a long period known as the "dark ages", when the Bible was available only to the privileged clergy and was hidden from the common people. The process of restoration began with the Renaissance and the invention of the printing press, and the Greek New Testament of Erasmus which was distributed to people all over Europe who had sufficient education to read it. Then the Bible, both Old and New Testaments, was translated into English, German and many other languages spoken by the common people, an event that was opposed by the established church and created many martyrs. Nevertheless, the Reformation had become unstoppable and led to a period of world mission, with the result that there is hardly a place in the world where the name of Christ is not known, and the Bible is either found on the open market or is obstructed by governments who fear it. It's hard to obstruct the Gospel these days, because people in the remotest areas of the world can hear it preached on short-wave radio. They can also read the Bible on the Internet, where the infrastructure exists, and it's becoming increasingly difficult for obstructive governments to make excuses to their people, and deny the Internet to those who need it for business purposes. The Gospel is available almost everywhere to people who want to find it, and the enthusiasm is often greatest in the places where it has been obstructed. Jesus didn't say that everybody has to believe the Gospel before he returns. He only said it has to be preached everywhere, and to a large extent, this has been done, so what happens next? </a:t>
            </a:r>
          </a:p>
          <a:p>
            <a:r>
              <a:rPr lang="en-US" b="1" dirty="0"/>
              <a:t>The End Times</a:t>
            </a:r>
          </a:p>
          <a:p>
            <a:r>
              <a:rPr lang="en-US" dirty="0"/>
              <a:t>Jesus is at the centre of history, and the work of salvation is much more than what is anticipated by many Christians who believe that their personal destiny is in a place called "heaven". They only have a vague idea about what happens there, and they possibly imagine that they will sit on a cloud playing a harp for all eternity. They don't make any serious attempt to find out what the Bible teaches about life after death, and instead they tend to emphasise the work of Christ in their lives here and now, as their previously messed up lives are sorted out by their faith in Christ.</a:t>
            </a:r>
          </a:p>
          <a:p>
            <a:r>
              <a:rPr lang="en-US" dirty="0"/>
              <a:t>The term "heaven", in its most general sense in the New Testament, refers to the spiritual state of the believer who dwells in the presence of God. Our actual destination is not in an ethereal vapour-like space in the clouds, but right here on earth. But it won't be the earth as it is now. Instead it will be a new creation, known as the New Heaven and New Earth, with the perfect conditions of Eden fully restored, and with no possibility of getting it messed up because there will be no Devil. </a:t>
            </a:r>
          </a:p>
          <a:p>
            <a:r>
              <a:rPr lang="en-US" dirty="0"/>
              <a:t>The New Heaven and New Earth will not come into existence all at once. Instead, history will be rolled back in stages. There will be a world dictator known as the Antichrist, the New Testament version of Nimrod. But before he begins his reign, there will be the sudden disappearance of Christians from the earth, an event that Jesus compared with the Flood:</a:t>
            </a:r>
          </a:p>
          <a:p>
            <a:r>
              <a:rPr lang="en-US" i="1" dirty="0"/>
              <a:t>But as the days of Noe were, so shall also the coming of the Son of man be. For as in the days that were before the flood they were eating and drinking, marrying and giving in marriage, until the day that Noe entered into the ark, and knew not until the flood came, and took them all away; so shall also the coming of the Son of man be.</a:t>
            </a:r>
            <a:r>
              <a:rPr lang="en-US" dirty="0"/>
              <a:t> (Matt. 24:37-39)</a:t>
            </a:r>
          </a:p>
          <a:p>
            <a:r>
              <a:rPr lang="en-US" dirty="0"/>
              <a:t>The Rapture can be identified in the book of Revelation by the complete absence of the church after the letters to the seven churches are completed in Chapter three. Then in Chapters 4 and 5 there is the vision of heaven and the book with seven seals that only Christ can open. The end-time events, whether good or evil, can only happen by divine permission, and in Chapter 6 we see the four horsemen of the Apocalypse being released upon the world. The first is the Antichrist, riding a white horse, and he is followed by his three companions representing war, famine and death. From that point onwards, the book of Revelation is primarily concerned with the tribulation period until the true Christ appears, riding a white horse in Chapter 19.</a:t>
            </a:r>
          </a:p>
          <a:p>
            <a:r>
              <a:rPr lang="en-US" dirty="0"/>
              <a:t>There are disagreements among theologians about the order of events, with some saying that the rapture comes before the tribulation, and others saying it comes afterwards, and others saying it comes in the middle of the tribulation. My reasons for a pre-tribulation rapture are given in my book </a:t>
            </a:r>
            <a:r>
              <a:rPr lang="en-US" dirty="0">
                <a:hlinkClick r:id="rId6"/>
              </a:rPr>
              <a:t>Impossible Theology: The Christian Evolutionist Dilemma</a:t>
            </a:r>
            <a:r>
              <a:rPr lang="en-US" dirty="0"/>
              <a:t>, but for the purpose of this discussion it is sufficient to have the rapture and tribulation as related events occurring within the same general time period.</a:t>
            </a:r>
          </a:p>
          <a:p>
            <a:r>
              <a:rPr lang="en-US" dirty="0"/>
              <a:t>In the ancient world there was the Flood followed by Nimrod's rebellion, and in the end-time events we have the rapture and the reign of Antichrist. The rebellion of Nimrod came to an end when God scattered the people and confused their languages. The reign of Antichrist will come to an end when Christ returns with his raptured saints and establishes his millennial kingdom.</a:t>
            </a:r>
          </a:p>
          <a:p>
            <a:r>
              <a:rPr lang="en-US" dirty="0"/>
              <a:t>During the millennium there will be a state of near-perfect conditions, where Satan is bound and evil is restrained. Nature will be at peace, and people will live for a long time. </a:t>
            </a:r>
          </a:p>
          <a:p>
            <a:r>
              <a:rPr lang="en-US" i="1" dirty="0"/>
              <a:t>The wolf will live with the lamb, and the leopard will lie down with the young goat; The calf, the young lion, and the fattened calf together; and a little child will lead them. The cow and the bear will graze. Their young ones will lie down together. The lion will eat straw like the ox. The nursing child will play near a cobra’s hole, and the weaned child will put his hand on the viper’s den. They will not hurt nor destroy in all my holy mountain; for the earth will be full of the knowledge of Yahweh, as the waters cover the sea.</a:t>
            </a:r>
            <a:r>
              <a:rPr lang="en-US" dirty="0"/>
              <a:t> (Isaiah 11:6-9, World English Bible (</a:t>
            </a:r>
            <a:r>
              <a:rPr lang="en-US" dirty="0">
                <a:hlinkClick r:id="rId7"/>
              </a:rPr>
              <a:t>2</a:t>
            </a:r>
            <a:r>
              <a:rPr lang="en-US" dirty="0"/>
              <a:t>)).</a:t>
            </a:r>
          </a:p>
          <a:p>
            <a:r>
              <a:rPr lang="en-US" i="1" dirty="0"/>
              <a:t>There shall be no more thence an infant of days, nor an old man that hath not filled his days: for the child shall die an hundred years old; but the sinner being an hundred years old shall be accursed.</a:t>
            </a:r>
            <a:r>
              <a:rPr lang="en-US" dirty="0"/>
              <a:t> (Isaiah 65:20).</a:t>
            </a:r>
          </a:p>
          <a:p>
            <a:r>
              <a:rPr lang="en-US" dirty="0"/>
              <a:t>These conditions can be compared with the pre-Flood world, where people lived for almost a thousand years, and as far as we can tell, both humans and animals were vegetarian. All living creatures were originally given a vegetarian diet:</a:t>
            </a:r>
          </a:p>
          <a:p>
            <a:r>
              <a:rPr lang="en-US" i="1" dirty="0"/>
              <a:t>God created man in his own image... God said, "Behold, I have given you every herb yielding seed, which is on the surface of all the earth, and every tree, which bears fruit yielding seed. It will be your food. To every animal of the earth, and to every bird of the sky, and to everything that creeps on the earth, in which there is life, I have given every green herb for food;" and it was so.</a:t>
            </a:r>
            <a:r>
              <a:rPr lang="en-US" dirty="0"/>
              <a:t> (Gen. 1:27-30, World English Bible).</a:t>
            </a:r>
          </a:p>
          <a:p>
            <a:r>
              <a:rPr lang="en-US" dirty="0"/>
              <a:t>It isn't clear at what point the animals became </a:t>
            </a:r>
            <a:r>
              <a:rPr lang="en-US" dirty="0" err="1"/>
              <a:t>carniverous</a:t>
            </a:r>
            <a:r>
              <a:rPr lang="en-US" dirty="0"/>
              <a:t>, but humans were not specifically permitted to eat meat until after the Flood:</a:t>
            </a:r>
          </a:p>
          <a:p>
            <a:r>
              <a:rPr lang="en-US" i="1" dirty="0"/>
              <a:t>And God blessed Noah and his sons, and said unto them, Be fruitful, and multiply, and replenish the earth. And the fear of you and the dread of you shall be upon every beast of the earth, and upon every fowl of the air, upon all that </a:t>
            </a:r>
            <a:r>
              <a:rPr lang="en-US" i="1" dirty="0" err="1"/>
              <a:t>moveth</a:t>
            </a:r>
            <a:r>
              <a:rPr lang="en-US" i="1" dirty="0"/>
              <a:t> upon the earth, and upon all the fishes of the sea; into your hand are they delivered. Every moving thing that </a:t>
            </a:r>
            <a:r>
              <a:rPr lang="en-US" i="1" dirty="0" err="1"/>
              <a:t>liveth</a:t>
            </a:r>
            <a:r>
              <a:rPr lang="en-US" i="1" dirty="0"/>
              <a:t> shall be meat for you; even as the green herb have I given you all things. But flesh with the life thereof, which is the blood thereof, shall ye not eat.</a:t>
            </a:r>
            <a:r>
              <a:rPr lang="en-US" dirty="0"/>
              <a:t> (Gen. 9:1-4).</a:t>
            </a:r>
          </a:p>
          <a:p>
            <a:r>
              <a:rPr lang="en-US" dirty="0"/>
              <a:t>This passage marks a change in the behaviour of animals, as they began to live in fear of man and his newly </a:t>
            </a:r>
            <a:r>
              <a:rPr lang="en-US" dirty="0" err="1"/>
              <a:t>aquired</a:t>
            </a:r>
            <a:r>
              <a:rPr lang="en-US" dirty="0"/>
              <a:t> </a:t>
            </a:r>
            <a:r>
              <a:rPr lang="en-US" dirty="0" err="1"/>
              <a:t>carniverous</a:t>
            </a:r>
            <a:r>
              <a:rPr lang="en-US" dirty="0"/>
              <a:t> diet. The reasons for the change of diet are not given, but it was probably because of the changed climate of the world, where protein-rich vegetables were no longer available in abundance. In that case, there would be sufficient reason for some of the animals also to become </a:t>
            </a:r>
            <a:r>
              <a:rPr lang="en-US" dirty="0" err="1"/>
              <a:t>carniverous</a:t>
            </a:r>
            <a:r>
              <a:rPr lang="en-US" dirty="0"/>
              <a:t>, and if this is the point where they abandoned their vegetarian diet, it means there was peace among the animals during the entire pre-Flood period.</a:t>
            </a:r>
          </a:p>
          <a:p>
            <a:r>
              <a:rPr lang="en-US" dirty="0"/>
              <a:t>Taking all this together, we have peace among the animals, and great longevity among humans, so that the pre-Flood period can be compared with the millennium. Christ comes and overthrows the Antichrist, establishing his millennial kingdom and restoring the world to the pre-Flood conditions, but the work of restoration is not yet finished.</a:t>
            </a:r>
          </a:p>
          <a:p>
            <a:r>
              <a:rPr lang="en-US" dirty="0"/>
              <a:t>At the end of the millennium, Satan is loosed from his pit and leads the nations in rebellion against Christ and his saints, but is defeated and thrown into the lake of fire, and then there is the resurrection of unbelievers for the Final Judgement (Rev. 20:7-15).</a:t>
            </a:r>
          </a:p>
          <a:p>
            <a:r>
              <a:rPr lang="en-US" dirty="0"/>
              <a:t>At this point the problem of sin has been finally dealt with, and it is time to create a New Heaven and New Earth, and a New Jerusalem where there is the Tree of Life. The conditions of Eden are fully restored and the saints will live there with Christ for ever. (Rev. 21 and 22).</a:t>
            </a:r>
          </a:p>
          <a:p>
            <a:r>
              <a:rPr lang="en-US" dirty="0"/>
              <a:t>The entire scenario shows the justice and mercy of God, who created the world in a state of perfection, but with the opportunity for evil to proliferate. He then deals with Satan and his followers, the perpetrators of evil, in the presence of all the angels, and restores the world to its perfect state. This time there will be no Satan to mess it up, and the perfect world will continue for ever.</a:t>
            </a:r>
          </a:p>
          <a:p>
            <a:r>
              <a:rPr lang="en-US" dirty="0"/>
              <a:t>So we see that the hope of the believer is not to sit on a cloud for all eternity playing a harp, a prospect that seems utterly unappealing. The purpose of the resurrection is to return us to this world and see it restored to perfection. Christ is at the centre of history, and his crucifixion and resurrection marks the point where the errors of history are rolled backwards, in the reverse order in which they occurred. We are presently in a transition period known as the "Church Age", where the Gospel is to be preached to all the world, and then Christ will return, and we have to be ready because he will come at a time when we do not expect him.</a:t>
            </a:r>
          </a:p>
          <a:p>
            <a:r>
              <a:rPr lang="en-US" b="1" dirty="0"/>
              <a:t>Notes and References</a:t>
            </a:r>
          </a:p>
          <a:p>
            <a:r>
              <a:rPr lang="en-US" dirty="0"/>
              <a:t>1. See for example: Bryant, J., </a:t>
            </a:r>
            <a:r>
              <a:rPr lang="en-US" dirty="0">
                <a:hlinkClick r:id="rId8"/>
              </a:rPr>
              <a:t>A New System or an Analysis of Ancient Mythology</a:t>
            </a:r>
            <a:r>
              <a:rPr lang="en-US" dirty="0"/>
              <a:t>, 3rd edition, 1807. The war at the time of Abraham is described in vol.6, pp.189-208, </a:t>
            </a:r>
            <a:r>
              <a:rPr lang="en-US" i="1" dirty="0"/>
              <a:t>Some Farther Account of the Arabians who Resided in Egypt</a:t>
            </a:r>
            <a:r>
              <a:rPr lang="en-US" dirty="0"/>
              <a:t>. This section is only in the 6-volume edition, not the earlier 3-volume edition published in 1776. Mythography is the practice of relating mythology to real historical events, and is sometimes known as </a:t>
            </a:r>
            <a:r>
              <a:rPr lang="en-US" i="1" dirty="0"/>
              <a:t>Euhemerism</a:t>
            </a:r>
            <a:r>
              <a:rPr lang="en-US" dirty="0"/>
              <a:t>, based on the philosopher </a:t>
            </a:r>
            <a:r>
              <a:rPr lang="en-US" dirty="0" err="1"/>
              <a:t>Euhemerus</a:t>
            </a:r>
            <a:r>
              <a:rPr lang="en-US" dirty="0"/>
              <a:t> who believed that all the gods were deified kings.</a:t>
            </a:r>
          </a:p>
          <a:p>
            <a:r>
              <a:rPr lang="en-US" dirty="0"/>
              <a:t>2. I have used the </a:t>
            </a:r>
            <a:r>
              <a:rPr lang="en-US" dirty="0">
                <a:hlinkClick r:id="rId7"/>
              </a:rPr>
              <a:t>World English Bible</a:t>
            </a:r>
            <a:r>
              <a:rPr lang="en-US" dirty="0"/>
              <a:t> on some occasions where the antiquated language of the King James </a:t>
            </a:r>
            <a:r>
              <a:rPr lang="en-US" dirty="0" err="1"/>
              <a:t>Authorised</a:t>
            </a:r>
            <a:r>
              <a:rPr lang="en-US" dirty="0"/>
              <a:t> Version might not make sense to modern readers."</a:t>
            </a:r>
          </a:p>
          <a:p>
            <a:endParaRPr lang="en-US" dirty="0"/>
          </a:p>
        </p:txBody>
      </p:sp>
    </p:spTree>
    <p:extLst>
      <p:ext uri="{BB962C8B-B14F-4D97-AF65-F5344CB8AC3E}">
        <p14:creationId xmlns:p14="http://schemas.microsoft.com/office/powerpoint/2010/main" val="369883293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1" charset="0"/>
                <a:ea typeface="ＭＳ Ｐゴシック" pitchFamily="-112" charset="-128"/>
                <a:cs typeface="ＭＳ Ｐゴシック" pitchFamily="-112" charset="-128"/>
              </a:rPr>
              <a:t>So God’s kindness gives us leaders and discipline as he did for Israel regarding David. But how does all this kindness </a:t>
            </a:r>
            <a:r>
              <a:rPr lang="en-US" sz="1200" i="1" kern="1200" dirty="0">
                <a:solidFill>
                  <a:schemeClr val="tx1"/>
                </a:solidFill>
                <a:effectLst/>
                <a:latin typeface="Arial" pitchFamily="-111" charset="0"/>
                <a:ea typeface="ＭＳ Ｐゴシック" pitchFamily="-112" charset="-128"/>
                <a:cs typeface="ＭＳ Ｐゴシック" pitchFamily="-112" charset="-128"/>
              </a:rPr>
              <a:t>to</a:t>
            </a:r>
            <a:r>
              <a:rPr lang="en-US" sz="1200" kern="1200" dirty="0">
                <a:solidFill>
                  <a:schemeClr val="tx1"/>
                </a:solidFill>
                <a:effectLst/>
                <a:latin typeface="Arial" pitchFamily="-111" charset="0"/>
                <a:ea typeface="ＭＳ Ｐゴシック" pitchFamily="-112" charset="-128"/>
                <a:cs typeface="ＭＳ Ｐゴシック" pitchFamily="-112" charset="-128"/>
              </a:rPr>
              <a:t> David and </a:t>
            </a:r>
            <a:r>
              <a:rPr lang="en-US" sz="1200" i="1" kern="1200" dirty="0">
                <a:solidFill>
                  <a:schemeClr val="tx1"/>
                </a:solidFill>
                <a:effectLst/>
                <a:latin typeface="Arial" pitchFamily="-111" charset="0"/>
                <a:ea typeface="ＭＳ Ｐゴシック" pitchFamily="-112" charset="-128"/>
                <a:cs typeface="ＭＳ Ｐゴシック" pitchFamily="-112" charset="-128"/>
              </a:rPr>
              <a:t>from</a:t>
            </a:r>
            <a:r>
              <a:rPr lang="en-US" sz="1200" kern="1200" dirty="0">
                <a:solidFill>
                  <a:schemeClr val="tx1"/>
                </a:solidFill>
                <a:effectLst/>
                <a:latin typeface="Arial" pitchFamily="-111" charset="0"/>
                <a:ea typeface="ＭＳ Ｐゴシック" pitchFamily="-112" charset="-128"/>
                <a:cs typeface="ＭＳ Ｐゴシック" pitchFamily="-112" charset="-128"/>
              </a:rPr>
              <a:t> David relate to Jesus? Well, connecting the dots between the OT and NT, we see that…</a:t>
            </a:r>
            <a:r>
              <a:rPr lang="en-SG" dirty="0">
                <a:effectLst/>
              </a:rPr>
              <a:t> </a:t>
            </a:r>
          </a:p>
          <a:p>
            <a:r>
              <a:rPr lang="en-US" sz="1200" kern="1200" dirty="0">
                <a:solidFill>
                  <a:schemeClr val="tx1"/>
                </a:solidFill>
                <a:effectLst/>
                <a:latin typeface="Arial" pitchFamily="-111" charset="0"/>
                <a:ea typeface="ＭＳ Ｐゴシック" pitchFamily="-112" charset="-128"/>
                <a:cs typeface="ＭＳ Ｐゴシック" pitchFamily="-112" charset="-128"/>
              </a:rPr>
              <a:t>[God’s kindness to David recalls God’s kindness to us through Jesus.]</a:t>
            </a:r>
            <a:endParaRPr lang="en-SG" sz="1200" kern="1200" dirty="0">
              <a:solidFill>
                <a:schemeClr val="tx1"/>
              </a:solidFill>
              <a:effectLst/>
              <a:latin typeface="Arial" pitchFamily="-111" charset="0"/>
              <a:ea typeface="ＭＳ Ｐゴシック" pitchFamily="-112" charset="-128"/>
              <a:cs typeface="ＭＳ Ｐゴシック" pitchFamily="-112" charset="-128"/>
            </a:endParaRPr>
          </a:p>
          <a:p>
            <a:r>
              <a:rPr lang="en-US" sz="1200" kern="1200" dirty="0">
                <a:solidFill>
                  <a:schemeClr val="tx1"/>
                </a:solidFill>
                <a:effectLst/>
                <a:latin typeface="Arial" pitchFamily="-111" charset="0"/>
                <a:ea typeface="ＭＳ Ｐゴシック" pitchFamily="-112" charset="-128"/>
                <a:cs typeface="ＭＳ Ｐゴシック" pitchFamily="-112" charset="-128"/>
              </a:rPr>
              <a:t>[Many qualities of David are also true of Jesus.]</a:t>
            </a:r>
            <a:r>
              <a:rPr lang="en-SG" dirty="0">
                <a:effectLst/>
              </a:rPr>
              <a:t> </a:t>
            </a:r>
            <a:endParaRPr lang="en-US" dirty="0"/>
          </a:p>
          <a:p>
            <a:endParaRPr lang="en-US" dirty="0"/>
          </a:p>
          <a:p>
            <a:endParaRPr lang="en-US"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Jesus parallels David in many remarkable ways!</a:t>
            </a:r>
          </a:p>
          <a:p>
            <a:endParaRPr lang="en-US"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drawing emphasizes the joy of David's initial reign up through chapter 10. The sad reality of 2 Samuel 11 brought much turmoil to his life afterwards, but God kept his covenant promises throughout David's reign.</a:t>
            </a:r>
          </a:p>
          <a:p>
            <a:endParaRPr lang="en-US" dirty="0"/>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11</a:t>
            </a:fld>
            <a:endParaRPr lang="en-US"/>
          </a:p>
        </p:txBody>
      </p:sp>
    </p:spTree>
    <p:extLst>
      <p:ext uri="{BB962C8B-B14F-4D97-AF65-F5344CB8AC3E}">
        <p14:creationId xmlns:p14="http://schemas.microsoft.com/office/powerpoint/2010/main" val="401112828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In what ways does the Lord exemplify compassion to us so we can pass this compassion on?</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God has always been sovereign over the world. He has even set up kings and put down kings, as noted in the book of Daniel. He has not yet ruled on an earthly throne through the One who took on flesh in the lineage of David. But he will certainly do it!</a:t>
            </a:r>
            <a:endParaRPr lang="en-US" dirty="0">
              <a:cs typeface="ＭＳ Ｐゴシック" charset="0"/>
            </a:endParaRPr>
          </a:p>
        </p:txBody>
      </p:sp>
    </p:spTree>
    <p:extLst>
      <p:ext uri="{BB962C8B-B14F-4D97-AF65-F5344CB8AC3E}">
        <p14:creationId xmlns:p14="http://schemas.microsoft.com/office/powerpoint/2010/main" val="425163254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The LORD grants us his divinely appointed authorities to follow</a:t>
            </a:r>
            <a:r>
              <a:rPr lang="en-SG" sz="1200" kern="1200" dirty="0">
                <a:solidFill>
                  <a:schemeClr val="tx1"/>
                </a:solidFill>
                <a:effectLst/>
                <a:latin typeface="Arial" pitchFamily="-111" charset="0"/>
                <a:ea typeface="ＭＳ Ｐゴシック" pitchFamily="-112" charset="-128"/>
                <a:cs typeface="ＭＳ Ｐゴシック" pitchFamily="-112" charset="-128"/>
              </a:rPr>
              <a:t>.</a:t>
            </a:r>
            <a:endParaRPr lang="en-US"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800" dirty="0">
                <a:effectLst/>
                <a:latin typeface="Arial" panose="020B0604020202020204" pitchFamily="34" charset="0"/>
                <a:ea typeface="Times New Roman" panose="02020603050405020304" pitchFamily="18" charset="0"/>
              </a:rPr>
              <a:t>The LORD blesses us with inconveniences to turn us back to him.</a:t>
            </a:r>
            <a:r>
              <a:rPr lang="en-US" dirty="0">
                <a:effectLst/>
              </a:rPr>
              <a:t> </a:t>
            </a:r>
            <a:endParaRPr lang="en-US"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[God’s kindness to David recalls God’s kindness to us through Jesus.]</a:t>
            </a:r>
            <a:endParaRPr lang="en-SG" sz="1200" kern="1200" dirty="0">
              <a:solidFill>
                <a:schemeClr val="tx1"/>
              </a:solidFill>
              <a:effectLst/>
              <a:latin typeface="Arial" pitchFamily="-111" charset="0"/>
              <a:ea typeface="ＭＳ Ｐゴシック" pitchFamily="-112" charset="-128"/>
              <a:cs typeface="ＭＳ Ｐゴシック" pitchFamily="-112" charset="-128"/>
            </a:endParaRPr>
          </a:p>
          <a:p>
            <a:r>
              <a:rPr lang="en-US" sz="1200" kern="1200" dirty="0">
                <a:solidFill>
                  <a:schemeClr val="tx1"/>
                </a:solidFill>
                <a:effectLst/>
                <a:latin typeface="Arial" pitchFamily="-111" charset="0"/>
                <a:ea typeface="ＭＳ Ｐゴシック" pitchFamily="-112" charset="-128"/>
                <a:cs typeface="ＭＳ Ｐゴシック" pitchFamily="-112" charset="-128"/>
              </a:rPr>
              <a:t>[Many qualities of David are also true of Jesus.]</a:t>
            </a:r>
            <a:r>
              <a:rPr lang="en-SG" dirty="0">
                <a:effectLst/>
              </a:rPr>
              <a:t> </a:t>
            </a:r>
            <a:endParaRPr lang="en-US"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xfrm>
            <a:off x="1143000" y="685800"/>
            <a:ext cx="4572000" cy="3429000"/>
          </a:xfrm>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dirty="0">
                <a:cs typeface="ＭＳ Ｐゴシック" charset="0"/>
              </a:rPr>
              <a:t>Kindness is meant to be shared, so first accept God's kindness offered to you in Jesus, the ultimate descendant of David promised in 2 Samuel 7 who will reign in the days ahead.</a:t>
            </a:r>
          </a:p>
          <a:p>
            <a:r>
              <a:rPr lang="en-US" dirty="0">
                <a:cs typeface="ＭＳ Ｐゴシック" charset="0"/>
              </a:rPr>
              <a:t>But then, as a recipient of God's kindness, live for others. Do what you do TODAY to lift other people up rather live for your own pursuits. </a:t>
            </a:r>
          </a:p>
          <a:p>
            <a:endParaRPr lang="en-US" dirty="0">
              <a:cs typeface="ＭＳ Ｐゴシック" charset="0"/>
            </a:endParaRPr>
          </a:p>
        </p:txBody>
      </p:sp>
    </p:spTree>
    <p:extLst>
      <p:ext uri="{BB962C8B-B14F-4D97-AF65-F5344CB8AC3E}">
        <p14:creationId xmlns:p14="http://schemas.microsoft.com/office/powerpoint/2010/main" val="239906286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dirty="0"/>
              <a:t>Even</a:t>
            </a:r>
            <a:r>
              <a:rPr lang="en-US" b="0" baseline="0" dirty="0"/>
              <a:t> in Bethlehem itself, a </a:t>
            </a:r>
            <a:r>
              <a:rPr lang="en-US" b="0" dirty="0"/>
              <a:t>Baptist church that backs Israel is troubled by the Palestinian Authority.</a:t>
            </a:r>
          </a:p>
          <a:p>
            <a:r>
              <a:rPr lang="en-US" b="0" i="1" dirty="0"/>
              <a:t>The First Baptist Church in Bethlehem</a:t>
            </a:r>
          </a:p>
          <a:p>
            <a:pPr marL="0" marR="0" indent="0" algn="l" defTabSz="914400" rtl="0" eaLnBrk="0" fontAlgn="base" latinLnBrk="0" hangingPunct="0">
              <a:lnSpc>
                <a:spcPct val="100000"/>
              </a:lnSpc>
              <a:spcBef>
                <a:spcPct val="30000"/>
              </a:spcBef>
              <a:spcAft>
                <a:spcPct val="0"/>
              </a:spcAft>
              <a:buClrTx/>
              <a:buSzTx/>
              <a:buFontTx/>
              <a:buNone/>
              <a:tabLst/>
              <a:defRPr/>
            </a:pPr>
            <a:r>
              <a:rPr lang="en-US" b="0" i="1" dirty="0"/>
              <a:t>"</a:t>
            </a:r>
            <a:r>
              <a:rPr lang="mr-IN" b="0" i="1" dirty="0"/>
              <a:t>…</a:t>
            </a:r>
            <a:r>
              <a:rPr lang="en-US" b="0" dirty="0"/>
              <a:t>was told that the Palestinian Authority no longer considers them legitimate and will no longer accept any paperwork from them, such as baptismal or wedding certificates. Obviously, this remains a matter of grave concern, and appears to be a serious infringement of religious freedom</a:t>
            </a:r>
            <a:r>
              <a:rPr lang="mr-IN" b="0" dirty="0"/>
              <a:t>…</a:t>
            </a:r>
            <a:r>
              <a:rPr lang="en-US" b="0" dirty="0"/>
              <a:t>." (Rabbi Russ Resnik March 15, 2012, at 11:21 pm)</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dirty="0">
                <a:effectLst>
                  <a:glow rad="127000">
                    <a:schemeClr val="tx1"/>
                  </a:glow>
                </a:effectLst>
                <a:latin typeface="Arial" charset="0"/>
                <a:ea typeface="ＭＳ Ｐゴシック" charset="0"/>
                <a:cs typeface="ＭＳ Ｐゴシック" charset="0"/>
              </a:rPr>
              <a:t>Pastor Khoury faced Sharia Laws, for supporting the "little Satan" (Israel) and not living in submission to Islam.</a:t>
            </a:r>
            <a:endParaRPr lang="en-US" b="0" dirty="0"/>
          </a:p>
          <a:p>
            <a:endParaRPr lang="en-US" b="0" dirty="0"/>
          </a:p>
          <a:p>
            <a:r>
              <a:rPr lang="en-US" b="0" dirty="0"/>
              <a:t>14 March 2012</a:t>
            </a:r>
          </a:p>
          <a:p>
            <a:r>
              <a:rPr lang="en-US" b="0" dirty="0"/>
              <a:t>https://</a:t>
            </a:r>
            <a:r>
              <a:rPr lang="en-US" b="0" dirty="0" err="1"/>
              <a:t>ivarfjeld.com</a:t>
            </a:r>
            <a:r>
              <a:rPr lang="en-US" b="0" dirty="0"/>
              <a:t>/2012/03/14/baptist-church-that-backs-israel-shuttered-by-palestinian-authority/</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The kindness of this man moved him to rescue the kittens that their mother swimming behind him could not save.</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Show compassion over competition.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xfrm>
            <a:off x="1143000" y="685800"/>
            <a:ext cx="4572000" cy="3429000"/>
          </a:xfrm>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The world certainly needs more kindness, which is one of God's key attributes and one of the most prominent in the book of 2 Samuel.</a:t>
            </a:r>
          </a:p>
          <a:p>
            <a:endParaRPr lang="en-US" dirty="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Sometimes we show kindness simply by listening and praying for someone.</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Better to exercise your heart for others than for yourself!</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204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xfrm>
            <a:off x="1143000" y="685800"/>
            <a:ext cx="4572000" cy="3429000"/>
          </a:xfrm>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Let your heart show in your hands.</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Did you know that “Joy to the World” was not written as a Christmas carol? In its original form, it had nothing to do with Christmas. It wasn’t even written to be a song.</a:t>
            </a:r>
          </a:p>
          <a:p>
            <a:r>
              <a:rPr lang="en-US" dirty="0"/>
              <a:t>“Joy to the world” is perhaps an unlikely popular Christmas hymn. First of all, it is based on a psalm, and, second, it celebrates Christ’s second coming much more than the first. This favorite Christmas hymn is the result of a collaboration of at least three people and draws its initial inspiration not from the Christmas narrative in Luke 2, but from Psalm 98.</a:t>
            </a:r>
          </a:p>
          <a:p>
            <a:r>
              <a:rPr lang="en-US" dirty="0"/>
              <a:t>___________</a:t>
            </a:r>
          </a:p>
          <a:p>
            <a:endParaRPr lang="en-US" dirty="0"/>
          </a:p>
          <a:p>
            <a:r>
              <a:rPr lang="en-US" b="1" dirty="0"/>
              <a:t>Text of:</a:t>
            </a:r>
          </a:p>
          <a:p>
            <a:r>
              <a:rPr lang="en-US" b="1" dirty="0"/>
              <a:t>History of Hymns: “Joy to the World” </a:t>
            </a:r>
          </a:p>
          <a:p>
            <a:r>
              <a:rPr lang="en-US" dirty="0"/>
              <a:t>by </a:t>
            </a:r>
            <a:r>
              <a:rPr lang="en-US" dirty="0">
                <a:hlinkClick r:id="rId3"/>
              </a:rPr>
              <a:t>C. Michael Hawn</a:t>
            </a:r>
            <a:endParaRPr lang="en-US" dirty="0"/>
          </a:p>
          <a:p>
            <a:r>
              <a:rPr lang="en-US" dirty="0"/>
              <a:t>https://</a:t>
            </a:r>
            <a:r>
              <a:rPr lang="en-US" dirty="0" err="1"/>
              <a:t>www.umcdiscipleship.org</a:t>
            </a:r>
            <a:r>
              <a:rPr lang="en-US" dirty="0"/>
              <a:t>/resources/history-of-hymns-joy-to-the-world</a:t>
            </a:r>
          </a:p>
          <a:p>
            <a:r>
              <a:rPr lang="en-US" dirty="0"/>
              <a:t>Accessed 24 Dec 2017</a:t>
            </a:r>
          </a:p>
          <a:p>
            <a:endParaRPr lang="en-US" dirty="0"/>
          </a:p>
          <a:p>
            <a:r>
              <a:rPr lang="en-US" dirty="0"/>
              <a:t>___</a:t>
            </a:r>
          </a:p>
          <a:p>
            <a:r>
              <a:rPr lang="en-US" dirty="0"/>
              <a:t>First paragraph above from:</a:t>
            </a:r>
          </a:p>
          <a:p>
            <a:r>
              <a:rPr lang="en-US" b="1" dirty="0"/>
              <a:t>A Brief History of "Joy to the World"</a:t>
            </a:r>
          </a:p>
          <a:p>
            <a:r>
              <a:rPr lang="en-US" dirty="0"/>
              <a:t>December 21, 2015 by: </a:t>
            </a:r>
            <a:r>
              <a:rPr lang="en-US" dirty="0">
                <a:hlinkClick r:id="rId4"/>
              </a:rPr>
              <a:t>Greg Forster</a:t>
            </a:r>
            <a:r>
              <a:rPr lang="en-US" dirty="0"/>
              <a:t> </a:t>
            </a:r>
          </a:p>
          <a:p>
            <a:r>
              <a:rPr lang="en-US" dirty="0"/>
              <a:t>https://</a:t>
            </a:r>
            <a:r>
              <a:rPr lang="en-US" dirty="0" err="1"/>
              <a:t>www.crossway.org</a:t>
            </a:r>
            <a:r>
              <a:rPr lang="en-US" dirty="0"/>
              <a:t>/articles/a-brief-history-of-joy-to-the-world/</a:t>
            </a:r>
          </a:p>
          <a:p>
            <a:endParaRPr lang="en-US" dirty="0"/>
          </a:p>
          <a:p>
            <a:r>
              <a:rPr lang="en-US" dirty="0"/>
              <a:t>The following slides from Hawn's work above</a:t>
            </a:r>
          </a:p>
          <a:p>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205</a:t>
            </a:fld>
            <a:endParaRPr lang="en-US"/>
          </a:p>
        </p:txBody>
      </p:sp>
    </p:spTree>
    <p:extLst>
      <p:ext uri="{BB962C8B-B14F-4D97-AF65-F5344CB8AC3E}">
        <p14:creationId xmlns:p14="http://schemas.microsoft.com/office/powerpoint/2010/main" val="271354322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E8E38D5-C37B-AC4C-8B05-1738EA0F5E88}" type="slidenum">
              <a:rPr lang="en-US" sz="1200">
                <a:solidFill>
                  <a:prstClr val="black"/>
                </a:solidFill>
              </a:rPr>
              <a:pPr eaLnBrk="1" hangingPunct="1"/>
              <a:t>206</a:t>
            </a:fld>
            <a:endParaRPr lang="en-US" sz="1200">
              <a:solidFill>
                <a:prstClr val="black"/>
              </a:solidFill>
            </a:endParaRPr>
          </a:p>
        </p:txBody>
      </p:sp>
      <p:sp>
        <p:nvSpPr>
          <p:cNvPr id="35843" name="Rectangle 2"/>
          <p:cNvSpPr>
            <a:spLocks noGrp="1" noRot="1" noChangeAspect="1" noChangeArrowheads="1" noTextEdit="1"/>
          </p:cNvSpPr>
          <p:nvPr>
            <p:ph type="sldImg"/>
          </p:nvPr>
        </p:nvSpPr>
        <p:spPr>
          <a:xfrm>
            <a:off x="1143000" y="685800"/>
            <a:ext cx="4572000" cy="3429000"/>
          </a:xfrm>
          <a:ln/>
        </p:spPr>
      </p:sp>
      <p:sp>
        <p:nvSpPr>
          <p:cNvPr id="358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t>The first collaborator was the English poet and dissenting clergyman, Isaac Watts (1674-1748)</a:t>
            </a:r>
            <a:r>
              <a:rPr lang="mr-IN" dirty="0"/>
              <a:t>…</a:t>
            </a:r>
            <a:endParaRPr lang="en-US" dirty="0"/>
          </a:p>
          <a:p>
            <a:r>
              <a:rPr lang="en-US" dirty="0"/>
              <a:t>A comparison between Watts’s psalm paraphrase and the original verses in the King James translation of Psalm 98:4-9 demonstrates considerable freedom:</a:t>
            </a:r>
          </a:p>
          <a:p>
            <a:r>
              <a:rPr lang="en-US" dirty="0"/>
              <a:t>“Make a joyful noise unto the Lord, all the earth: make a loud noise, and rejoice, and sing praise. Sing unto the Lord with the harp; with the harp, and the voice of a psalm.  With trumpets and sound of cornet make a joyful noise before the Lord, the King. Let the sea roar, and the fullness thereof; the world, and they that dwell therein. Let the floods clap their hands</a:t>
            </a:r>
            <a:r>
              <a:rPr lang="mr-IN" dirty="0"/>
              <a:t>…</a:t>
            </a:r>
            <a:endParaRPr lang="en-US"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a:t>
            </a:r>
            <a:r>
              <a:rPr lang="mr-IN" dirty="0"/>
              <a:t>…</a:t>
            </a:r>
            <a:r>
              <a:rPr lang="en-US" dirty="0"/>
              <a:t>let the hills be joyful together</a:t>
            </a:r>
            <a:r>
              <a:rPr lang="mr-IN" dirty="0"/>
              <a:t>…</a:t>
            </a:r>
            <a:r>
              <a:rPr lang="en-US" dirty="0"/>
              <a:t>” (KJV)</a:t>
            </a:r>
          </a:p>
          <a:p>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207</a:t>
            </a:fld>
            <a:endParaRPr lang="en-US"/>
          </a:p>
        </p:txBody>
      </p:sp>
    </p:spTree>
    <p:extLst>
      <p:ext uri="{BB962C8B-B14F-4D97-AF65-F5344CB8AC3E}">
        <p14:creationId xmlns:p14="http://schemas.microsoft.com/office/powerpoint/2010/main" val="323547549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Curiously, stanza three is the exception. It is not based on Psalm 98 and is sometimes omitted:</a:t>
            </a:r>
          </a:p>
          <a:p>
            <a:r>
              <a:rPr lang="en-US" i="1" dirty="0"/>
              <a:t>No more let sins and sorrows grow,</a:t>
            </a:r>
            <a:br>
              <a:rPr lang="en-US" i="1" dirty="0"/>
            </a:br>
            <a:r>
              <a:rPr lang="en-US" i="1" dirty="0"/>
              <a:t>Nor thorns infest the ground;</a:t>
            </a:r>
            <a:br>
              <a:rPr lang="en-US" i="1" dirty="0"/>
            </a:br>
            <a:r>
              <a:rPr lang="en-US" i="1" dirty="0"/>
              <a:t>He comes to make his blessings flow</a:t>
            </a:r>
            <a:br>
              <a:rPr lang="en-US" i="1" dirty="0"/>
            </a:br>
            <a:r>
              <a:rPr lang="en-US" i="1" dirty="0"/>
              <a:t>Far as the curse is found.</a:t>
            </a:r>
            <a:endParaRPr lang="en-US" dirty="0"/>
          </a:p>
          <a:p>
            <a:r>
              <a:rPr lang="en-US" dirty="0"/>
              <a:t>The “curse” is a reference to Genesis 3:17 when God says to Adam following the eating of the apple from the tree, “Thou shalt not eat of it: cursed is the ground for thy sake; in sorrow shalt thou eat of it all the days of thy life.” (KJV) As a part of “five-point Calvinism,” the “total depravity of man”, the curse is a significant part of classic Reformed theology, Isaac Watts’ theological perspective.</a:t>
            </a:r>
          </a:p>
          <a:p>
            <a:r>
              <a:rPr lang="en-US" dirty="0"/>
              <a:t>______________</a:t>
            </a:r>
          </a:p>
          <a:p>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208</a:t>
            </a:fld>
            <a:endParaRPr lang="en-US"/>
          </a:p>
        </p:txBody>
      </p:sp>
    </p:spTree>
    <p:extLst>
      <p:ext uri="{BB962C8B-B14F-4D97-AF65-F5344CB8AC3E}">
        <p14:creationId xmlns:p14="http://schemas.microsoft.com/office/powerpoint/2010/main" val="259845549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a:t>
            </a:r>
            <a:r>
              <a:rPr lang="mr-IN" dirty="0"/>
              <a:t>…</a:t>
            </a:r>
            <a:r>
              <a:rPr lang="en-US" dirty="0"/>
              <a:t>let the hills be joyful together.  Before the Lord; for he cometh to judge the earth: with righteousness shall he judge the world, and the people with equity.” (KJV)</a:t>
            </a:r>
          </a:p>
          <a:p>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209</a:t>
            </a:fld>
            <a:endParaRPr lang="en-US"/>
          </a:p>
        </p:txBody>
      </p:sp>
    </p:spTree>
    <p:extLst>
      <p:ext uri="{BB962C8B-B14F-4D97-AF65-F5344CB8AC3E}">
        <p14:creationId xmlns:p14="http://schemas.microsoft.com/office/powerpoint/2010/main" val="373888007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211</a:t>
            </a:fld>
            <a:endParaRPr lang="en-US" sz="1200">
              <a:solidFill>
                <a:srgbClr val="000000"/>
              </a:solidFill>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AA3188-A9F6-E449-91B1-79DB37FC3D5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0210" name="Rectangle 1026"/>
          <p:cNvSpPr>
            <a:spLocks noGrp="1" noRot="1" noChangeAspect="1" noChangeArrowheads="1"/>
          </p:cNvSpPr>
          <p:nvPr>
            <p:ph type="sldImg"/>
          </p:nvPr>
        </p:nvSpPr>
        <p:spPr>
          <a:solidFill>
            <a:srgbClr val="FFFFFF"/>
          </a:solidFill>
          <a:ln/>
        </p:spPr>
      </p:sp>
      <p:sp>
        <p:nvSpPr>
          <p:cNvPr id="350211"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cs typeface="ＭＳ Ｐゴシック" charset="0"/>
              </a:rPr>
              <a:t>The 4</a:t>
            </a:r>
            <a:r>
              <a:rPr lang="en-US" baseline="30000" dirty="0">
                <a:latin typeface="Arial" charset="0"/>
                <a:cs typeface="ＭＳ Ｐゴシック" charset="0"/>
              </a:rPr>
              <a:t>th</a:t>
            </a:r>
            <a:r>
              <a:rPr lang="en-US" dirty="0">
                <a:latin typeface="Arial" charset="0"/>
                <a:cs typeface="ＭＳ Ｐゴシック" charset="0"/>
              </a:rPr>
              <a:t> century Christian exegete Jerome who wrote the Latin Vulgate noted the connection between Samuel and Kings by combining them into four segments that all spoke of kingship, starting with Saul and ending with Zedekiah. Thus, he named them 1 Kingdoms, 2 Kingdoms, 3 Kingdoms, and 4 Kingdoms.</a:t>
            </a:r>
          </a:p>
          <a:p>
            <a:pPr eaLnBrk="1" hangingPunct="1"/>
            <a:r>
              <a:rPr lang="en-US" dirty="0">
                <a:latin typeface="Arial" charset="0"/>
                <a:cs typeface="ＭＳ Ｐゴシック" charset="0"/>
              </a:rPr>
              <a:t>_____________</a:t>
            </a:r>
          </a:p>
          <a:p>
            <a:pPr eaLnBrk="1" hangingPunct="1"/>
            <a:r>
              <a:rPr lang="en-US" dirty="0">
                <a:latin typeface="Arial" charset="0"/>
                <a:cs typeface="ＭＳ Ｐゴシック" charset="0"/>
              </a:rPr>
              <a:t>Common-296</a:t>
            </a:r>
          </a:p>
          <a:p>
            <a:pPr eaLnBrk="1" hangingPunct="1"/>
            <a:r>
              <a:rPr lang="en-US" dirty="0">
                <a:latin typeface="Arial" charset="0"/>
                <a:cs typeface="ＭＳ Ｐゴシック" charset="0"/>
              </a:rPr>
              <a:t>OS-09-1Sam-216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Arial" charset="0"/>
                <a:cs typeface="ＭＳ Ｐゴシック" charset="0"/>
              </a:rPr>
              <a:t>OS-10-2Sam-221</a:t>
            </a:r>
          </a:p>
          <a:p>
            <a:pPr eaLnBrk="1" hangingPunct="1"/>
            <a:r>
              <a:rPr lang="en-US" dirty="0">
                <a:latin typeface="Arial" charset="0"/>
                <a:cs typeface="ＭＳ Ｐゴシック" charset="0"/>
              </a:rPr>
              <a:t>OS-11-1Kings-26</a:t>
            </a:r>
          </a:p>
          <a:p>
            <a:pPr eaLnBrk="1" hangingPunct="1"/>
            <a:r>
              <a:rPr lang="en-US" dirty="0">
                <a:latin typeface="Arial" charset="0"/>
                <a:cs typeface="ＭＳ Ｐゴシック" charset="0"/>
              </a:rPr>
              <a:t>OS-12-2Kings-14, 65, 102</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Arial" charset="0"/>
                <a:cs typeface="ＭＳ Ｐゴシック" charset="0"/>
              </a:rPr>
              <a:t>OS-13-1Chron-28</a:t>
            </a:r>
          </a:p>
          <a:p>
            <a:pPr eaLnBrk="1" hangingPunct="1"/>
            <a:r>
              <a:rPr lang="en-US" dirty="0">
                <a:latin typeface="Arial" charset="0"/>
                <a:cs typeface="ＭＳ Ｐゴシック" charset="0"/>
              </a:rPr>
              <a:t>OS-14-2Chron-39</a:t>
            </a:r>
          </a:p>
        </p:txBody>
      </p:sp>
    </p:spTree>
    <p:extLst>
      <p:ext uri="{BB962C8B-B14F-4D97-AF65-F5344CB8AC3E}">
        <p14:creationId xmlns:p14="http://schemas.microsoft.com/office/powerpoint/2010/main" val="1038758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Everyone has experienced rejection of some sort. Haven't you?</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OS is 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 Arabic</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50258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What examples of benevolence does the Lord show that we should imitate?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The LORD grants us his divinely appointed authorities to follow</a:t>
            </a:r>
            <a:r>
              <a:rPr lang="en-SG" sz="1200" kern="1200" dirty="0">
                <a:solidFill>
                  <a:schemeClr val="tx1"/>
                </a:solidFill>
                <a:effectLst/>
                <a:latin typeface="Arial" pitchFamily="-111" charset="0"/>
                <a:ea typeface="ＭＳ Ｐゴシック" pitchFamily="-112" charset="-128"/>
                <a:cs typeface="ＭＳ Ｐゴシック" pitchFamily="-112" charset="-128"/>
              </a:rPr>
              <a:t>.</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800" dirty="0">
                <a:effectLst/>
                <a:latin typeface="Arial" panose="020B0604020202020204" pitchFamily="34" charset="0"/>
                <a:ea typeface="Times New Roman" panose="02020603050405020304" pitchFamily="18" charset="0"/>
              </a:rPr>
              <a:t>The LORD blesses us with inconveniences to turn us back to him.</a:t>
            </a:r>
            <a:r>
              <a:rPr lang="en-US" dirty="0">
                <a:effectLst/>
              </a:rPr>
              <a:t> </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 rule of David pictures the rule of Jesus, who will sit on the throne of David in Jerusalem after his return.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God has always been sovereign over the world. He has even set up kings and put down kings, as noted in the book of Daniel. He has not yet ruled on an earthly throne through the One who took on flesh in the lineage of David. But he will certainly do it!</a:t>
            </a:r>
            <a:endParaRPr lang="en-US" dirty="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xfrm>
            <a:off x="1143000" y="685800"/>
            <a:ext cx="4572000" cy="3429000"/>
          </a:xfrm>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dirty="0">
                <a:cs typeface="ＭＳ Ｐゴシック" charset="0"/>
              </a:rPr>
              <a:t>Kindness is meant to be shared, so first accept God's kindness offered to you in Jesus, the ultimate descendant of David promised in 2 Samuel 7 who will reign in the days ahead.</a:t>
            </a:r>
          </a:p>
          <a:p>
            <a:r>
              <a:rPr lang="en-US" dirty="0">
                <a:cs typeface="ＭＳ Ｐゴシック" charset="0"/>
              </a:rPr>
              <a:t>But then, as a recipient of God's kindness, live for others. Do what you do TODAY to lift other people up rather live for your own pursuits. </a:t>
            </a:r>
          </a:p>
          <a:p>
            <a:endParaRPr lang="en-US" dirty="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We have already seen God's promises to people in earlier books:</a:t>
            </a:r>
          </a:p>
          <a:p>
            <a:r>
              <a:rPr lang="en-US" dirty="0"/>
              <a:t>Genesis 9 had the covenant with Noah</a:t>
            </a:r>
          </a:p>
          <a:p>
            <a:r>
              <a:rPr lang="en-US" dirty="0"/>
              <a:t>Exodus 19–24 showed Israel agreeing to God establish the Mosaic covenant</a:t>
            </a:r>
          </a:p>
          <a:p>
            <a:r>
              <a:rPr lang="en-US" dirty="0"/>
              <a:t>Deuteronomy 30: 1-10 promises the land covenant</a:t>
            </a:r>
          </a:p>
          <a:p>
            <a:r>
              <a:rPr lang="en-US" dirty="0"/>
              <a:t>Now we see another unconditional promise from God.</a:t>
            </a:r>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5667397-E3BC-EC4A-B17C-6126DD0E3DC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0531" name="Rectangle 1026"/>
          <p:cNvSpPr>
            <a:spLocks noGrp="1" noRot="1" noChangeAspect="1" noChangeArrowheads="1" noTextEdit="1"/>
          </p:cNvSpPr>
          <p:nvPr>
            <p:ph type="sldImg"/>
          </p:nvPr>
        </p:nvSpPr>
        <p:spPr>
          <a:ln/>
        </p:spPr>
      </p:sp>
      <p:sp>
        <p:nvSpPr>
          <p:cNvPr id="150532"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Arial" panose="020B0604020202020204" pitchFamily="34" charset="0"/>
                <a:ea typeface="+mn-ea"/>
                <a:cs typeface="Arial" panose="020B0604020202020204" pitchFamily="34" charset="0"/>
              </a:rPr>
              <a:t>The theology of Judges-Ruth-Samuel is fascinating.  It shows that God can use any circumstance and any person for His kingdom purpose and His glory. </a:t>
            </a:r>
          </a:p>
          <a:p>
            <a:r>
              <a:rPr lang="en-SG" sz="1200" kern="1200" dirty="0">
                <a:solidFill>
                  <a:schemeClr val="tx1"/>
                </a:solidFill>
                <a:effectLst/>
                <a:latin typeface="Arial" panose="020B0604020202020204" pitchFamily="34" charset="0"/>
                <a:ea typeface="+mn-ea"/>
                <a:cs typeface="Arial" panose="020B0604020202020204" pitchFamily="34" charset="0"/>
              </a:rPr>
              <a:t>• The book of Judges shows a dismal scene where a king was needed for the nation.</a:t>
            </a:r>
          </a:p>
          <a:p>
            <a:r>
              <a:rPr lang="en-SG" sz="1200" kern="1200" dirty="0">
                <a:solidFill>
                  <a:schemeClr val="tx1"/>
                </a:solidFill>
                <a:effectLst/>
                <a:latin typeface="Arial" panose="020B0604020202020204" pitchFamily="34" charset="0"/>
                <a:ea typeface="+mn-ea"/>
                <a:cs typeface="Arial" panose="020B0604020202020204" pitchFamily="34" charset="0"/>
              </a:rPr>
              <a:t>• </a:t>
            </a:r>
            <a:r>
              <a:rPr lang="en-SG" sz="1200" u="sng" kern="1200" dirty="0">
                <a:solidFill>
                  <a:schemeClr val="tx1"/>
                </a:solidFill>
                <a:effectLst/>
                <a:latin typeface="Arial" panose="020B0604020202020204" pitchFamily="34" charset="0"/>
                <a:ea typeface="+mn-ea"/>
                <a:cs typeface="Arial" panose="020B0604020202020204" pitchFamily="34" charset="0"/>
              </a:rPr>
              <a:t>Bethlehem</a:t>
            </a:r>
            <a:r>
              <a:rPr lang="en-SG" sz="1200" kern="1200" dirty="0">
                <a:solidFill>
                  <a:schemeClr val="tx1"/>
                </a:solidFill>
                <a:effectLst/>
                <a:latin typeface="Arial" panose="020B0604020202020204" pitchFamily="34" charset="0"/>
                <a:ea typeface="+mn-ea"/>
                <a:cs typeface="Arial" panose="020B0604020202020204" pitchFamily="34" charset="0"/>
              </a:rPr>
              <a:t> appears in two disgraceful scenes:</a:t>
            </a:r>
          </a:p>
          <a:p>
            <a:r>
              <a:rPr lang="en-SG" sz="1200" kern="1200" dirty="0">
                <a:solidFill>
                  <a:schemeClr val="tx1"/>
                </a:solidFill>
                <a:effectLst/>
                <a:latin typeface="Arial" panose="020B0604020202020204" pitchFamily="34" charset="0"/>
                <a:ea typeface="+mn-ea"/>
                <a:cs typeface="Arial" panose="020B0604020202020204" pitchFamily="34" charset="0"/>
              </a:rPr>
              <a:t>• A Levite from </a:t>
            </a:r>
            <a:r>
              <a:rPr lang="en-SG" sz="1200" u="sng" kern="1200" dirty="0">
                <a:solidFill>
                  <a:schemeClr val="tx1"/>
                </a:solidFill>
                <a:effectLst/>
                <a:latin typeface="Arial" panose="020B0604020202020204" pitchFamily="34" charset="0"/>
                <a:ea typeface="+mn-ea"/>
                <a:cs typeface="Arial" panose="020B0604020202020204" pitchFamily="34" charset="0"/>
              </a:rPr>
              <a:t>Bethlehem</a:t>
            </a:r>
            <a:r>
              <a:rPr lang="en-SG" sz="1200" kern="1200" dirty="0">
                <a:solidFill>
                  <a:schemeClr val="tx1"/>
                </a:solidFill>
                <a:effectLst/>
                <a:latin typeface="Arial" panose="020B0604020202020204" pitchFamily="34" charset="0"/>
                <a:ea typeface="+mn-ea"/>
                <a:cs typeface="Arial" panose="020B0604020202020204" pitchFamily="34" charset="0"/>
              </a:rPr>
              <a:t> is involved in ungodly priestly duties and even colludes with the tribe of Dan to steal an idol for their migration north (Judges 17–18).  Another Levite with a concubine from </a:t>
            </a:r>
            <a:r>
              <a:rPr lang="en-SG" sz="1200" u="sng" kern="1200" dirty="0">
                <a:solidFill>
                  <a:schemeClr val="tx1"/>
                </a:solidFill>
                <a:effectLst/>
                <a:latin typeface="Arial" panose="020B0604020202020204" pitchFamily="34" charset="0"/>
                <a:ea typeface="+mn-ea"/>
                <a:cs typeface="Arial" panose="020B0604020202020204" pitchFamily="34" charset="0"/>
              </a:rPr>
              <a:t>Bethlehem</a:t>
            </a:r>
            <a:r>
              <a:rPr lang="en-SG" sz="1200" kern="1200" dirty="0">
                <a:solidFill>
                  <a:schemeClr val="tx1"/>
                </a:solidFill>
                <a:effectLst/>
                <a:latin typeface="Arial" panose="020B0604020202020204" pitchFamily="34" charset="0"/>
                <a:ea typeface="+mn-ea"/>
                <a:cs typeface="Arial" panose="020B0604020202020204" pitchFamily="34" charset="0"/>
              </a:rPr>
              <a:t> (again) encounters a group of</a:t>
            </a:r>
            <a:r>
              <a:rPr lang="en-SG" sz="1200" u="sng" kern="1200" dirty="0">
                <a:solidFill>
                  <a:schemeClr val="tx1"/>
                </a:solidFill>
                <a:effectLst/>
                <a:latin typeface="Arial" panose="020B0604020202020204" pitchFamily="34" charset="0"/>
                <a:ea typeface="+mn-ea"/>
                <a:cs typeface="Arial" panose="020B0604020202020204" pitchFamily="34" charset="0"/>
              </a:rPr>
              <a:t> Benjaminite</a:t>
            </a:r>
            <a:r>
              <a:rPr lang="en-SG" sz="1200" kern="1200" dirty="0">
                <a:solidFill>
                  <a:schemeClr val="tx1"/>
                </a:solidFill>
                <a:effectLst/>
                <a:latin typeface="Arial" panose="020B0604020202020204" pitchFamily="34" charset="0"/>
                <a:ea typeface="+mn-ea"/>
                <a:cs typeface="Arial" panose="020B0604020202020204" pitchFamily="34" charset="0"/>
              </a:rPr>
              <a:t> men in Gibeah who rape his concubine (Judges 19) and ultimately lead to her disgraceful death.   </a:t>
            </a:r>
          </a:p>
          <a:p>
            <a:r>
              <a:rPr lang="en-SG" sz="1200" kern="1200" dirty="0">
                <a:solidFill>
                  <a:schemeClr val="tx1"/>
                </a:solidFill>
                <a:effectLst/>
                <a:latin typeface="Arial" panose="020B0604020202020204" pitchFamily="34" charset="0"/>
                <a:ea typeface="+mn-ea"/>
                <a:cs typeface="Arial" panose="020B0604020202020204" pitchFamily="34" charset="0"/>
              </a:rPr>
              <a:t>• In retaliation, the town of Gibeah comes into focus. It is no better than Bethlehem.</a:t>
            </a:r>
          </a:p>
          <a:p>
            <a:r>
              <a:rPr lang="en-SG" sz="1200" kern="1200" dirty="0">
                <a:solidFill>
                  <a:schemeClr val="tx1"/>
                </a:solidFill>
                <a:effectLst/>
                <a:latin typeface="Arial" panose="020B0604020202020204" pitchFamily="34" charset="0"/>
                <a:ea typeface="+mn-ea"/>
                <a:cs typeface="Arial" panose="020B0604020202020204" pitchFamily="34" charset="0"/>
              </a:rPr>
              <a:t>• Here in Gibeah the tribe of </a:t>
            </a:r>
            <a:r>
              <a:rPr lang="en-SG" sz="1200" u="sng" kern="1200" dirty="0">
                <a:solidFill>
                  <a:schemeClr val="tx1"/>
                </a:solidFill>
                <a:effectLst/>
                <a:latin typeface="Arial" panose="020B0604020202020204" pitchFamily="34" charset="0"/>
                <a:ea typeface="+mn-ea"/>
                <a:cs typeface="Arial" panose="020B0604020202020204" pitchFamily="34" charset="0"/>
              </a:rPr>
              <a:t>Benjamin</a:t>
            </a:r>
            <a:r>
              <a:rPr lang="en-SG" sz="1200" kern="1200" dirty="0">
                <a:solidFill>
                  <a:schemeClr val="tx1"/>
                </a:solidFill>
                <a:effectLst/>
                <a:latin typeface="Arial" panose="020B0604020202020204" pitchFamily="34" charset="0"/>
                <a:ea typeface="+mn-ea"/>
                <a:cs typeface="Arial" panose="020B0604020202020204" pitchFamily="34" charset="0"/>
              </a:rPr>
              <a:t> was nearly wiped out, except for 600 men (Judges 20). </a:t>
            </a:r>
          </a:p>
          <a:p>
            <a:r>
              <a:rPr lang="en-SG" sz="1200" kern="1200" dirty="0">
                <a:solidFill>
                  <a:schemeClr val="tx1"/>
                </a:solidFill>
                <a:effectLst/>
                <a:latin typeface="Arial" panose="020B0604020202020204" pitchFamily="34" charset="0"/>
                <a:ea typeface="+mn-ea"/>
                <a:cs typeface="Arial" panose="020B0604020202020204" pitchFamily="34" charset="0"/>
              </a:rPr>
              <a:t>• In spite of extreme moral darkness and sin, God was preparing the monarchy. </a:t>
            </a:r>
          </a:p>
          <a:p>
            <a:r>
              <a:rPr lang="en-SG" sz="1200" kern="1200" dirty="0">
                <a:solidFill>
                  <a:schemeClr val="tx1"/>
                </a:solidFill>
                <a:effectLst/>
                <a:latin typeface="Arial" panose="020B0604020202020204" pitchFamily="34" charset="0"/>
                <a:ea typeface="+mn-ea"/>
                <a:cs typeface="Arial" panose="020B0604020202020204" pitchFamily="34" charset="0"/>
              </a:rPr>
              <a:t>• He even established that monarchy through the wicked Benjamites through the wicked city of Gibeah.</a:t>
            </a:r>
          </a:p>
          <a:p>
            <a:r>
              <a:rPr lang="en-SG" sz="1200" kern="1200" dirty="0">
                <a:solidFill>
                  <a:schemeClr val="tx1"/>
                </a:solidFill>
                <a:effectLst/>
                <a:latin typeface="Arial" panose="020B0604020202020204" pitchFamily="34" charset="0"/>
                <a:ea typeface="+mn-ea"/>
                <a:cs typeface="Arial" panose="020B0604020202020204" pitchFamily="34" charset="0"/>
              </a:rPr>
              <a:t>• How? </a:t>
            </a:r>
          </a:p>
          <a:p>
            <a:r>
              <a:rPr lang="en-SG" sz="1200" kern="1200" dirty="0">
                <a:solidFill>
                  <a:schemeClr val="tx1"/>
                </a:solidFill>
                <a:effectLst/>
                <a:latin typeface="Arial" panose="020B0604020202020204" pitchFamily="34" charset="0"/>
                <a:ea typeface="+mn-ea"/>
                <a:cs typeface="Arial" panose="020B0604020202020204" pitchFamily="34" charset="0"/>
              </a:rPr>
              <a:t>God chose the </a:t>
            </a:r>
            <a:r>
              <a:rPr lang="en-SG" sz="1200" u="sng" kern="1200" dirty="0">
                <a:solidFill>
                  <a:schemeClr val="tx1"/>
                </a:solidFill>
                <a:effectLst/>
                <a:latin typeface="Arial" panose="020B0604020202020204" pitchFamily="34" charset="0"/>
                <a:ea typeface="+mn-ea"/>
                <a:cs typeface="Arial" panose="020B0604020202020204" pitchFamily="34" charset="0"/>
              </a:rPr>
              <a:t>Benjaminite</a:t>
            </a:r>
            <a:r>
              <a:rPr lang="en-SG" sz="1200" kern="1200" dirty="0">
                <a:solidFill>
                  <a:schemeClr val="tx1"/>
                </a:solidFill>
                <a:effectLst/>
                <a:latin typeface="Arial" panose="020B0604020202020204" pitchFamily="34" charset="0"/>
                <a:ea typeface="+mn-ea"/>
                <a:cs typeface="Arial" panose="020B0604020202020204" pitchFamily="34" charset="0"/>
              </a:rPr>
              <a:t> Saul as the first anointed king of Israel (1 Sam 8), though he was from the smallest of the tribes.  </a:t>
            </a:r>
          </a:p>
          <a:p>
            <a:r>
              <a:rPr lang="en-SG" sz="1200" kern="1200" dirty="0">
                <a:solidFill>
                  <a:schemeClr val="tx1"/>
                </a:solidFill>
                <a:effectLst/>
                <a:latin typeface="Arial" panose="020B0604020202020204" pitchFamily="34" charset="0"/>
                <a:ea typeface="+mn-ea"/>
                <a:cs typeface="Arial" panose="020B0604020202020204" pitchFamily="34" charset="0"/>
              </a:rPr>
              <a:t>• However, Saul’s sad end brings even more shame on Gibeah. </a:t>
            </a:r>
          </a:p>
          <a:p>
            <a:r>
              <a:rPr lang="en-SG" sz="1200" kern="1200" dirty="0">
                <a:solidFill>
                  <a:schemeClr val="tx1"/>
                </a:solidFill>
                <a:effectLst/>
                <a:latin typeface="Arial" panose="020B0604020202020204" pitchFamily="34" charset="0"/>
                <a:ea typeface="+mn-ea"/>
                <a:cs typeface="Arial" panose="020B0604020202020204" pitchFamily="34" charset="0"/>
              </a:rPr>
              <a:t>• That preparation of the monarchy finds its true fulfilment in the city of Bethlehem, for in Ruth we see that both Boaz and the Bethlehemites act honourably in the midst of national apostasy. So God can use the same, shameful city of </a:t>
            </a:r>
            <a:r>
              <a:rPr lang="en-SG" sz="1200" u="sng" kern="1200" dirty="0">
                <a:solidFill>
                  <a:schemeClr val="tx1"/>
                </a:solidFill>
                <a:effectLst/>
                <a:latin typeface="Arial" panose="020B0604020202020204" pitchFamily="34" charset="0"/>
                <a:ea typeface="+mn-ea"/>
                <a:cs typeface="Arial" panose="020B0604020202020204" pitchFamily="34" charset="0"/>
              </a:rPr>
              <a:t>Bethlehem</a:t>
            </a:r>
            <a:r>
              <a:rPr lang="en-SG" sz="1200" kern="1200" dirty="0">
                <a:solidFill>
                  <a:schemeClr val="tx1"/>
                </a:solidFill>
                <a:effectLst/>
                <a:latin typeface="Arial" panose="020B0604020202020204" pitchFamily="34" charset="0"/>
                <a:ea typeface="+mn-ea"/>
                <a:cs typeface="Arial" panose="020B0604020202020204" pitchFamily="34" charset="0"/>
              </a:rPr>
              <a:t> to raise a kinsmen-redeemer through Boaz.  Ruth was a woman from Moab, a nation worshipping pagan gods.  But through God’s plan and provision, the line of David was established and ultimately the Messiah Jesus Christ himself was born through the line. </a:t>
            </a:r>
          </a:p>
          <a:p>
            <a:r>
              <a:rPr lang="en-SG" sz="1200" kern="1200" dirty="0">
                <a:solidFill>
                  <a:schemeClr val="tx1"/>
                </a:solidFill>
                <a:effectLst/>
                <a:latin typeface="Arial" panose="020B0604020202020204" pitchFamily="34" charset="0"/>
                <a:ea typeface="+mn-ea"/>
                <a:cs typeface="Arial" panose="020B0604020202020204" pitchFamily="34" charset="0"/>
              </a:rPr>
              <a:t>• This birth was in the obscure city of Bethlehem, where David raises the status of this town to an amazing height. It is raised to an even higher status than given by David when we get to the NT and see that David’s descendant, Jesus, is not only born into his line but is born in the exact city of David, Bethlehem (Matt 2).</a:t>
            </a:r>
          </a:p>
          <a:p>
            <a:r>
              <a:rPr lang="en-SG" sz="1200" kern="1200" dirty="0">
                <a:solidFill>
                  <a:schemeClr val="tx1"/>
                </a:solidFill>
                <a:effectLst/>
                <a:latin typeface="Arial" panose="020B0604020202020204" pitchFamily="34" charset="0"/>
                <a:ea typeface="+mn-ea"/>
                <a:cs typeface="Arial" panose="020B0604020202020204" pitchFamily="34" charset="0"/>
              </a:rPr>
              <a:t>Therefore, the theology of Ruth is that God’s grace can transform the ordinary and obscure to extraordinary and world renown.</a:t>
            </a:r>
          </a:p>
          <a:p>
            <a:r>
              <a:rPr lang="en-US" sz="1200" kern="1200" dirty="0">
                <a:solidFill>
                  <a:schemeClr val="tx1"/>
                </a:solidFill>
                <a:effectLst/>
                <a:latin typeface="+mn-lt"/>
                <a:ea typeface="+mn-ea"/>
                <a:cs typeface="+mn-cs"/>
              </a:rPr>
              <a:t>________</a:t>
            </a:r>
          </a:p>
          <a:p>
            <a:r>
              <a:rPr lang="en-US" sz="1200" kern="1200" dirty="0">
                <a:solidFill>
                  <a:schemeClr val="tx1"/>
                </a:solidFill>
                <a:effectLst/>
                <a:latin typeface="+mn-lt"/>
                <a:ea typeface="+mn-ea"/>
                <a:cs typeface="+mn-cs"/>
              </a:rPr>
              <a:t>Common-282</a:t>
            </a:r>
          </a:p>
          <a:p>
            <a:r>
              <a:rPr lang="en-US" sz="1200" kern="1200" dirty="0">
                <a:solidFill>
                  <a:schemeClr val="tx1"/>
                </a:solidFill>
                <a:effectLst/>
                <a:latin typeface="+mn-lt"/>
                <a:ea typeface="+mn-ea"/>
                <a:cs typeface="+mn-cs"/>
              </a:rPr>
              <a:t>OS-00-OT_Book_Overviews-178</a:t>
            </a:r>
          </a:p>
          <a:p>
            <a:r>
              <a:rPr lang="en-SG" sz="1200" kern="1200" dirty="0">
                <a:solidFill>
                  <a:schemeClr val="tx1"/>
                </a:solidFill>
                <a:effectLst/>
                <a:latin typeface="Arial" panose="020B0604020202020204" pitchFamily="34" charset="0"/>
                <a:ea typeface="+mn-ea"/>
                <a:cs typeface="Arial" panose="020B0604020202020204" pitchFamily="34" charset="0"/>
              </a:rPr>
              <a:t>OS-07-Judges-208</a:t>
            </a:r>
          </a:p>
          <a:p>
            <a:r>
              <a:rPr lang="en-SG" sz="1200" kern="1200" dirty="0">
                <a:solidFill>
                  <a:schemeClr val="tx1"/>
                </a:solidFill>
                <a:effectLst/>
                <a:latin typeface="Arial" panose="020B0604020202020204" pitchFamily="34" charset="0"/>
                <a:ea typeface="+mn-ea"/>
                <a:cs typeface="Arial" panose="020B0604020202020204" pitchFamily="34" charset="0"/>
              </a:rPr>
              <a:t>OS-08-Ruth-74</a:t>
            </a:r>
          </a:p>
          <a:p>
            <a:r>
              <a:rPr lang="en-SG" sz="1200" kern="1200" dirty="0">
                <a:solidFill>
                  <a:schemeClr val="tx1"/>
                </a:solidFill>
                <a:effectLst/>
                <a:latin typeface="Arial" panose="020B0604020202020204" pitchFamily="34" charset="0"/>
                <a:ea typeface="+mn-ea"/>
                <a:cs typeface="Arial" panose="020B0604020202020204" pitchFamily="34" charset="0"/>
              </a:rPr>
              <a:t>OS-09-1 Sam-17, 22, 43</a:t>
            </a:r>
          </a:p>
          <a:p>
            <a:r>
              <a:rPr lang="en-SG" sz="1200" kern="1200" dirty="0">
                <a:solidFill>
                  <a:schemeClr val="tx1"/>
                </a:solidFill>
                <a:effectLst/>
                <a:latin typeface="Arial" panose="020B0604020202020204" pitchFamily="34" charset="0"/>
                <a:ea typeface="+mn-ea"/>
                <a:cs typeface="Arial" panose="020B0604020202020204" pitchFamily="34" charset="0"/>
              </a:rPr>
              <a:t>OS-10-2 Sam-21</a:t>
            </a:r>
          </a:p>
        </p:txBody>
      </p:sp>
    </p:spTree>
    <p:extLst>
      <p:ext uri="{BB962C8B-B14F-4D97-AF65-F5344CB8AC3E}">
        <p14:creationId xmlns:p14="http://schemas.microsoft.com/office/powerpoint/2010/main" val="3379801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443CAC-29E8-F84D-9154-B00997D665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0338" name="Rectangle 1026"/>
          <p:cNvSpPr>
            <a:spLocks noGrp="1" noRot="1" noChangeAspect="1" noChangeArrowheads="1"/>
          </p:cNvSpPr>
          <p:nvPr>
            <p:ph type="sldImg"/>
          </p:nvPr>
        </p:nvSpPr>
        <p:spPr>
          <a:solidFill>
            <a:srgbClr val="FFFFFF"/>
          </a:solidFill>
          <a:ln/>
        </p:spPr>
      </p:sp>
      <p:sp>
        <p:nvSpPr>
          <p:cNvPr id="270339"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cs typeface="ＭＳ Ｐゴシック" charset="0"/>
              </a:rPr>
              <a:t>The books of Samuel and Kings follow a straight chronology. But 1 Chronicles overlaps 2 Samuel with the life of David and 2 Chronicles covers the time of 1-2 Kings and even beyond it with the return from the exile. </a:t>
            </a:r>
          </a:p>
          <a:p>
            <a:pPr eaLnBrk="1" hangingPunct="1"/>
            <a:r>
              <a:rPr lang="en-US" dirty="0">
                <a:latin typeface="Arial" charset="0"/>
                <a:cs typeface="ＭＳ Ｐゴシック" charset="0"/>
              </a:rPr>
              <a:t>_____________</a:t>
            </a:r>
          </a:p>
          <a:p>
            <a:pPr eaLnBrk="1" hangingPunct="1"/>
            <a:r>
              <a:rPr lang="en-US" dirty="0">
                <a:latin typeface="Arial" charset="0"/>
                <a:cs typeface="ＭＳ Ｐゴシック" charset="0"/>
              </a:rPr>
              <a:t>Common-297</a:t>
            </a:r>
          </a:p>
          <a:p>
            <a:pPr eaLnBrk="1" hangingPunct="1"/>
            <a:r>
              <a:rPr lang="en-US" dirty="0">
                <a:latin typeface="Arial" charset="0"/>
                <a:cs typeface="ＭＳ Ｐゴシック" charset="0"/>
              </a:rPr>
              <a:t>OS-09-1Sam-210</a:t>
            </a:r>
          </a:p>
          <a:p>
            <a:pPr eaLnBrk="1" hangingPunct="1"/>
            <a:r>
              <a:rPr lang="en-US" dirty="0">
                <a:latin typeface="Arial" charset="0"/>
                <a:cs typeface="ＭＳ Ｐゴシック" charset="0"/>
              </a:rPr>
              <a:t>OS-10-2Sam-30</a:t>
            </a:r>
          </a:p>
          <a:p>
            <a:pPr eaLnBrk="1" hangingPunct="1"/>
            <a:r>
              <a:rPr lang="en-US" dirty="0">
                <a:latin typeface="Arial" charset="0"/>
                <a:cs typeface="ＭＳ Ｐゴシック" charset="0"/>
              </a:rPr>
              <a:t>OS-11-1Kings-217</a:t>
            </a:r>
          </a:p>
          <a:p>
            <a:pPr eaLnBrk="1" hangingPunct="1"/>
            <a:r>
              <a:rPr lang="en-US" dirty="0">
                <a:latin typeface="Arial" charset="0"/>
                <a:cs typeface="ＭＳ Ｐゴシック" charset="0"/>
              </a:rPr>
              <a:t>OS-12-2Kings-66</a:t>
            </a:r>
          </a:p>
          <a:p>
            <a:pPr eaLnBrk="1" hangingPunct="1"/>
            <a:r>
              <a:rPr lang="en-US" dirty="0">
                <a:latin typeface="Arial" charset="0"/>
                <a:cs typeface="ＭＳ Ｐゴシック" charset="0"/>
              </a:rPr>
              <a:t>OS-12-Kings &amp; Prophets Charts-3</a:t>
            </a:r>
          </a:p>
          <a:p>
            <a:pPr eaLnBrk="1" hangingPunct="1"/>
            <a:r>
              <a:rPr lang="en-US" dirty="0">
                <a:latin typeface="Arial" charset="0"/>
                <a:cs typeface="ＭＳ Ｐゴシック" charset="0"/>
              </a:rPr>
              <a:t>OS-13-1Chron-56</a:t>
            </a:r>
          </a:p>
          <a:p>
            <a:pPr eaLnBrk="1" hangingPunct="1"/>
            <a:r>
              <a:rPr lang="en-US" dirty="0">
                <a:latin typeface="Arial" charset="0"/>
                <a:cs typeface="ＭＳ Ｐゴシック" charset="0"/>
              </a:rPr>
              <a:t>OS-14-2Chron-43</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we have two different records of the divided monarchy of Israel and Judah? The book of Kings had already been written a century earlier, so why did God add the book of Chronicles 100 years later after the Exile and Return to the Land?</a:t>
            </a:r>
          </a:p>
          <a:p>
            <a:r>
              <a:rPr lang="en-US" dirty="0"/>
              <a:t>__________</a:t>
            </a:r>
          </a:p>
          <a:p>
            <a:r>
              <a:rPr lang="en-US" dirty="0"/>
              <a:t>Common-298</a:t>
            </a:r>
          </a:p>
          <a:p>
            <a:r>
              <a:rPr lang="en-US" dirty="0"/>
              <a:t>OS-00-OT Book Overviews-274</a:t>
            </a:r>
          </a:p>
          <a:p>
            <a:r>
              <a:rPr lang="en-US" dirty="0">
                <a:latin typeface="Arial" charset="0"/>
                <a:cs typeface="ＭＳ Ｐゴシック" charset="0"/>
              </a:rPr>
              <a:t>OS-10-2Sam-31</a:t>
            </a:r>
            <a:endParaRPr lang="en-US" dirty="0"/>
          </a:p>
          <a:p>
            <a:r>
              <a:rPr lang="en-US" dirty="0"/>
              <a:t>OS-11-1 Kings-27</a:t>
            </a:r>
          </a:p>
          <a:p>
            <a:r>
              <a:rPr lang="en-US" dirty="0"/>
              <a:t>OS-12-2 Kings-67</a:t>
            </a:r>
          </a:p>
          <a:p>
            <a:r>
              <a:rPr lang="en-US" dirty="0"/>
              <a:t>OS-13-1 Chronicles-29</a:t>
            </a:r>
          </a:p>
          <a:p>
            <a:r>
              <a:rPr lang="en-US" dirty="0"/>
              <a:t>OS-14-2 Chronicles-14, 42</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3C6632-2C1F-E94C-9A61-27172695BCC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33972578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xfrm>
            <a:off x="1143000" y="685800"/>
            <a:ext cx="4572000" cy="3429000"/>
          </a:xfrm>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The world certainly needs more kindness, which is one of God's key attributes and one of the most prominent in the book of 2 Samuel.</a:t>
            </a:r>
          </a:p>
          <a:p>
            <a:endParaRPr lang="en-US" dirty="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Welcome</a:t>
            </a:r>
            <a:r>
              <a:rPr lang="en-US" baseline="0" dirty="0"/>
              <a:t> to our service today!</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33</a:t>
            </a:fld>
            <a:endParaRPr lang="en-US"/>
          </a:p>
        </p:txBody>
      </p:sp>
    </p:spTree>
    <p:extLst>
      <p:ext uri="{BB962C8B-B14F-4D97-AF65-F5344CB8AC3E}">
        <p14:creationId xmlns:p14="http://schemas.microsoft.com/office/powerpoint/2010/main" val="22573310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One of my good friends wrote this week, “Isn't December a strange month?  Well, at least I think it is.  Doesn't it seem like more people die in December than any other time of year?  According to an article in </a:t>
            </a:r>
            <a:r>
              <a:rPr lang="en-US" sz="1200" i="1" kern="1200" dirty="0">
                <a:solidFill>
                  <a:schemeClr val="tx1"/>
                </a:solidFill>
                <a:effectLst/>
                <a:latin typeface="Arial" pitchFamily="-111" charset="0"/>
                <a:ea typeface="ＭＳ Ｐゴシック" pitchFamily="-112" charset="-128"/>
                <a:cs typeface="ＭＳ Ｐゴシック" pitchFamily="-112" charset="-128"/>
              </a:rPr>
              <a:t>Consumer News</a:t>
            </a:r>
            <a:r>
              <a:rPr lang="en-US" sz="1200" kern="1200" dirty="0">
                <a:solidFill>
                  <a:schemeClr val="tx1"/>
                </a:solidFill>
                <a:effectLst/>
                <a:latin typeface="Arial" pitchFamily="-111" charset="0"/>
                <a:ea typeface="ＭＳ Ｐゴシック" pitchFamily="-112" charset="-128"/>
                <a:cs typeface="ＭＳ Ｐゴシック" pitchFamily="-112" charset="-128"/>
              </a:rPr>
              <a:t> (2013)</a:t>
            </a:r>
            <a:r>
              <a:rPr lang="mr-IN" sz="1200" kern="1200" dirty="0">
                <a:solidFill>
                  <a:schemeClr val="tx1"/>
                </a:solidFill>
                <a:effectLst/>
                <a:latin typeface="Arial" pitchFamily="-111" charset="0"/>
                <a:ea typeface="ＭＳ Ｐゴシック" pitchFamily="-112" charset="-128"/>
                <a:cs typeface="ＭＳ Ｐゴシック" pitchFamily="-112" charset="-128"/>
              </a:rPr>
              <a:t>…</a:t>
            </a:r>
            <a:r>
              <a:rPr lang="en-SG" dirty="0">
                <a:effectLst/>
              </a:rPr>
              <a:t> </a:t>
            </a:r>
            <a:endParaRPr lang="en-US" dirty="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"Christmas Day actually </a:t>
            </a:r>
            <a:r>
              <a:rPr lang="en-US" sz="1200" i="1" kern="1200" dirty="0">
                <a:solidFill>
                  <a:schemeClr val="tx1"/>
                </a:solidFill>
                <a:effectLst/>
                <a:latin typeface="Arial" pitchFamily="-111" charset="0"/>
                <a:ea typeface="ＭＳ Ｐゴシック" pitchFamily="-112" charset="-128"/>
                <a:cs typeface="ＭＳ Ｐゴシック" pitchFamily="-112" charset="-128"/>
              </a:rPr>
              <a:t>does</a:t>
            </a:r>
            <a:r>
              <a:rPr lang="en-US" sz="1200" kern="1200" dirty="0">
                <a:solidFill>
                  <a:schemeClr val="tx1"/>
                </a:solidFill>
                <a:effectLst/>
                <a:latin typeface="Arial" pitchFamily="-111" charset="0"/>
                <a:ea typeface="ＭＳ Ｐゴシック" pitchFamily="-112" charset="-128"/>
                <a:cs typeface="ＭＳ Ｐゴシック" pitchFamily="-112" charset="-128"/>
              </a:rPr>
              <a:t> have more deaths than any other day of the year.  Wow.  How strange that what should be the most joyful of all days would also be the saddest for many. One theory is that the expectation of joy and cheer exaggerates the reality of darkness and depression for those who feel they have little reason to celebrate.  May it not be so for those who have made the Babe of Bethlehem's manger the Source of their salvation.  May we also be reminded that, in the midst of our </a:t>
            </a:r>
            <a:r>
              <a:rPr lang="en-US" sz="1200" i="1" kern="1200" dirty="0">
                <a:solidFill>
                  <a:schemeClr val="tx1"/>
                </a:solidFill>
                <a:effectLst/>
                <a:latin typeface="Arial" pitchFamily="-111" charset="0"/>
                <a:ea typeface="ＭＳ Ｐゴシック" pitchFamily="-112" charset="-128"/>
                <a:cs typeface="ＭＳ Ｐゴシック" pitchFamily="-112" charset="-128"/>
              </a:rPr>
              <a:t>great joy</a:t>
            </a:r>
            <a:r>
              <a:rPr lang="en-US" sz="1200" kern="1200" dirty="0">
                <a:solidFill>
                  <a:schemeClr val="tx1"/>
                </a:solidFill>
                <a:effectLst/>
                <a:latin typeface="Arial" pitchFamily="-111" charset="0"/>
                <a:ea typeface="ＭＳ Ｐゴシック" pitchFamily="-112" charset="-128"/>
                <a:cs typeface="ＭＳ Ｐゴシック" pitchFamily="-112" charset="-128"/>
              </a:rPr>
              <a:t> others around us may be suffering; let's be His arms and hands to them.”—Dr. Joe Hale, NICS</a:t>
            </a:r>
            <a:r>
              <a:rPr lang="en-SG" dirty="0">
                <a:effectLst/>
              </a:rPr>
              <a:t> </a:t>
            </a:r>
            <a:endParaRPr lang="en-US" dirty="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People need kindness</a:t>
            </a:r>
            <a:r>
              <a:rPr lang="en-SG" sz="1200" kern="1200" dirty="0">
                <a:solidFill>
                  <a:schemeClr val="tx1"/>
                </a:solidFill>
                <a:effectLst/>
                <a:latin typeface="Arial" pitchFamily="-111" charset="0"/>
                <a:ea typeface="ＭＳ Ｐゴシック" pitchFamily="-112" charset="-128"/>
                <a:cs typeface="ＭＳ Ｐゴシック" pitchFamily="-112" charset="-128"/>
              </a:rPr>
              <a:t>.</a:t>
            </a:r>
            <a:endParaRPr lang="en-US" dirty="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How are you doing at showing kindness when others are sad?</a:t>
            </a:r>
            <a:r>
              <a:rPr lang="en-SG" dirty="0">
                <a:effectLst/>
              </a:rPr>
              <a:t> </a:t>
            </a:r>
            <a:endParaRPr lang="en-US" dirty="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He shows it to us in the Christmas story probably more than anywhere else in Scripture with the exception of the death of Christ.</a:t>
            </a:r>
            <a:r>
              <a:rPr lang="en-SG" dirty="0">
                <a:effectLst/>
              </a:rPr>
              <a:t> </a:t>
            </a:r>
            <a:endParaRPr lang="en-US" dirty="0"/>
          </a:p>
          <a:p>
            <a:endParaRPr lang="en-US" dirty="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David receives undeserved favor from God's own good will in 2 Samuel. </a:t>
            </a:r>
          </a:p>
          <a:p>
            <a:endParaRPr lang="en-US" dirty="0"/>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3</a:t>
            </a:fld>
            <a:endParaRPr lang="en-US"/>
          </a:p>
        </p:txBody>
      </p:sp>
    </p:spTree>
    <p:extLst>
      <p:ext uri="{BB962C8B-B14F-4D97-AF65-F5344CB8AC3E}">
        <p14:creationId xmlns:p14="http://schemas.microsoft.com/office/powerpoint/2010/main" val="34482802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We last studied 1 Samuel where we saw three key transitions—</a:t>
            </a:r>
            <a:r>
              <a:rPr lang="en-SG" dirty="0">
                <a:effectLst/>
              </a:rPr>
              <a:t> </a:t>
            </a:r>
            <a:endParaRPr lang="en-US" dirty="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128"/>
                <a:cs typeface="Arial"/>
              </a:rPr>
              <a:t>The first transition of national leadership from Eli</a:t>
            </a:r>
            <a:r>
              <a:rPr lang="en-US" sz="1200" kern="1200" baseline="0" dirty="0">
                <a:solidFill>
                  <a:schemeClr val="tx1"/>
                </a:solidFill>
                <a:effectLst/>
                <a:latin typeface="Arial"/>
                <a:ea typeface="ＭＳ Ｐゴシック" charset="-128"/>
                <a:cs typeface="Arial"/>
              </a:rPr>
              <a:t> </a:t>
            </a:r>
            <a:r>
              <a:rPr lang="en-US" sz="1200" kern="1200" dirty="0">
                <a:solidFill>
                  <a:schemeClr val="tx1"/>
                </a:solidFill>
                <a:effectLst/>
                <a:latin typeface="Arial"/>
                <a:ea typeface="ＭＳ Ｐゴシック" charset="-128"/>
                <a:cs typeface="Arial"/>
              </a:rPr>
              <a:t>to Samuel marked the end of judges</a:t>
            </a:r>
            <a:r>
              <a:rPr lang="en-US" sz="1200" kern="1200" baseline="0" dirty="0">
                <a:solidFill>
                  <a:schemeClr val="tx1"/>
                </a:solidFill>
                <a:effectLst/>
                <a:latin typeface="Arial"/>
                <a:ea typeface="ＭＳ Ｐゴシック" charset="-128"/>
                <a:cs typeface="Arial"/>
              </a:rPr>
              <a:t> with Samuel as the last judge</a:t>
            </a:r>
            <a:r>
              <a:rPr lang="en-US" sz="1200" kern="1200" dirty="0">
                <a:solidFill>
                  <a:schemeClr val="tx1"/>
                </a:solidFill>
                <a:effectLst/>
                <a:latin typeface="Arial"/>
                <a:ea typeface="ＭＳ Ｐゴシック" charset="-128"/>
                <a:cs typeface="Arial"/>
              </a:rPr>
              <a:t> (1 Sam 1–7).</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1"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1692715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128"/>
                <a:cs typeface="Arial"/>
              </a:rPr>
              <a:t>The second transition of national leadership from Samuel to Saul marked the start of the monarchy due to Israel's evil motives (1 Sam 8–12).</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1"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20300079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transition from Saul to David marked the quick end of the kingship in the line of Benjamin to the line of Judah as David is anointed king (2 Sam 16–31). </a:t>
            </a:r>
            <a:r>
              <a:rPr lang="en-US" sz="1800" dirty="0">
                <a:effectLst/>
                <a:latin typeface="Arial" panose="020B0604020202020204" pitchFamily="34" charset="0"/>
                <a:ea typeface="Times New Roman" panose="02020603050405020304" pitchFamily="18" charset="0"/>
              </a:rPr>
              <a:t>By the time we get to 2 Samuel, Saul has just died but David hasn’t been crowned king yet</a:t>
            </a:r>
            <a:r>
              <a:rPr lang="en-US" dirty="0">
                <a:effectLst/>
              </a:rPr>
              <a:t> </a:t>
            </a:r>
            <a:endParaRPr lang="en-US" dirty="0"/>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42</a:t>
            </a:fld>
            <a:endParaRPr lang="en-US"/>
          </a:p>
        </p:txBody>
      </p:sp>
    </p:spTree>
    <p:extLst>
      <p:ext uri="{BB962C8B-B14F-4D97-AF65-F5344CB8AC3E}">
        <p14:creationId xmlns:p14="http://schemas.microsoft.com/office/powerpoint/2010/main" val="10217736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latin typeface="Arial"/>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Saul dies a tragic death in the final chapter of 1 Samuel, so what will David do? Will he rejoice that his enemy who pursued him for ten years finally meets his end?  </a:t>
            </a:r>
            <a:r>
              <a:rPr lang="en-US" sz="1800" dirty="0">
                <a:effectLst/>
                <a:latin typeface="Arial" panose="020B0604020202020204" pitchFamily="34" charset="0"/>
                <a:ea typeface="Times New Roman" panose="02020603050405020304" pitchFamily="18" charset="0"/>
              </a:rPr>
              <a:t>Saul is now out of the way—so how will David respond?</a:t>
            </a:r>
            <a:r>
              <a:rPr lang="en-US" dirty="0">
                <a:effectLst/>
              </a:rPr>
              <a:t> </a:t>
            </a:r>
            <a:endParaRPr lang="en-US" dirty="0">
              <a:latin typeface="Arial"/>
              <a:cs typeface="Arial"/>
            </a:endParaRP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43</a:t>
            </a:fld>
            <a:endParaRPr lang="en-US">
              <a:solidFill>
                <a:prstClr val="black"/>
              </a:solidFill>
            </a:endParaRPr>
          </a:p>
        </p:txBody>
      </p:sp>
    </p:spTree>
    <p:extLst>
      <p:ext uri="{BB962C8B-B14F-4D97-AF65-F5344CB8AC3E}">
        <p14:creationId xmlns:p14="http://schemas.microsoft.com/office/powerpoint/2010/main" val="25547906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rPr>
              <a:t>How God works in the story of 2 Samuel is the prequel to the Christmas story.</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44</a:t>
            </a:fld>
            <a:endParaRPr lang="en-US"/>
          </a:p>
        </p:txBody>
      </p:sp>
    </p:spTree>
    <p:extLst>
      <p:ext uri="{BB962C8B-B14F-4D97-AF65-F5344CB8AC3E}">
        <p14:creationId xmlns:p14="http://schemas.microsoft.com/office/powerpoint/2010/main" val="37907483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 millennium after David lived, wise men in the east would see a star above David's city.</a:t>
            </a:r>
          </a:p>
          <a:p>
            <a:endParaRPr lang="en-US" dirty="0"/>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45</a:t>
            </a:fld>
            <a:endParaRPr lang="en-US"/>
          </a:p>
        </p:txBody>
      </p:sp>
    </p:spTree>
    <p:extLst>
      <p:ext uri="{BB962C8B-B14F-4D97-AF65-F5344CB8AC3E}">
        <p14:creationId xmlns:p14="http://schemas.microsoft.com/office/powerpoint/2010/main" val="38226796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They would conclude that God was telling them to follow that star to worship David's descendent who would also be the king od the Jews.</a:t>
            </a:r>
          </a:p>
          <a:p>
            <a:endParaRPr lang="en-US" dirty="0"/>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46</a:t>
            </a:fld>
            <a:endParaRPr lang="en-US"/>
          </a:p>
        </p:txBody>
      </p:sp>
    </p:spTree>
    <p:extLst>
      <p:ext uri="{BB962C8B-B14F-4D97-AF65-F5344CB8AC3E}">
        <p14:creationId xmlns:p14="http://schemas.microsoft.com/office/powerpoint/2010/main" val="19463228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What examples of benevolence does the Lord show that we should imitate?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We are in a study through the whole Bible right now, book by book. The goal is to give us a basic understanding of each book of the Bible.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 key concern of any king in ancient and modern days is for the next generation—thus the need for sons. </a:t>
            </a:r>
          </a:p>
          <a:p>
            <a:r>
              <a:rPr lang="en-US" dirty="0"/>
              <a:t>God assured David of not simply one generation after him to build a temple—but actually and eternal dynasty of kings!</a:t>
            </a:r>
          </a:p>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What examples of benevolence does the Lord show that we should imitate?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The LORD grants us his divinely appointed authorities to follow</a:t>
            </a:r>
            <a:r>
              <a:rPr lang="en-SG" sz="1200" kern="1200" dirty="0">
                <a:solidFill>
                  <a:schemeClr val="tx1"/>
                </a:solidFill>
                <a:effectLst/>
                <a:latin typeface="Arial" pitchFamily="-111" charset="0"/>
                <a:ea typeface="ＭＳ Ｐゴシック" pitchFamily="-112" charset="-128"/>
                <a:cs typeface="ＭＳ Ｐゴシック" pitchFamily="-112" charset="-128"/>
              </a:rPr>
              <a:t>.</a:t>
            </a: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 LORD directed his covenant nation through David’s monarchy that would last forever!</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David reigned over Judah at Hebron after Saul's death and trusted God to prepare the entire kingdom without force (2 Sam 1–4).</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52</a:t>
            </a:fld>
            <a:endParaRPr lang="en-US"/>
          </a:p>
        </p:txBody>
      </p:sp>
    </p:spTree>
    <p:extLst>
      <p:ext uri="{BB962C8B-B14F-4D97-AF65-F5344CB8AC3E}">
        <p14:creationId xmlns:p14="http://schemas.microsoft.com/office/powerpoint/2010/main" val="8722450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David's</a:t>
            </a:r>
            <a:r>
              <a:rPr lang="en-US" sz="1200" kern="1200" baseline="0" dirty="0">
                <a:solidFill>
                  <a:schemeClr val="tx1"/>
                </a:solidFill>
                <a:effectLst/>
                <a:latin typeface="Arial" pitchFamily="-111" charset="0"/>
                <a:ea typeface="ＭＳ Ｐゴシック" pitchFamily="-112" charset="-128"/>
                <a:cs typeface="ＭＳ Ｐゴシック" pitchFamily="-112" charset="-128"/>
              </a:rPr>
              <a:t> rule </a:t>
            </a:r>
            <a:r>
              <a:rPr lang="en-US" sz="1200" kern="1200" dirty="0">
                <a:solidFill>
                  <a:schemeClr val="tx1"/>
                </a:solidFill>
                <a:effectLst/>
                <a:latin typeface="Arial" pitchFamily="-111" charset="0"/>
                <a:ea typeface="ＭＳ Ｐゴシック" pitchFamily="-112" charset="-128"/>
                <a:cs typeface="ＭＳ Ｐゴシック" pitchFamily="-112" charset="-128"/>
              </a:rPr>
              <a:t>over Judah at Hebron is a test of faith because he refuses to seize the kingdom by force (2 Sam 1–4).</a:t>
            </a:r>
            <a:r>
              <a:rPr lang="en-SG" dirty="0">
                <a:effectLst/>
              </a:rPr>
              <a:t>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53</a:t>
            </a:fld>
            <a:endParaRPr lang="en-US"/>
          </a:p>
        </p:txBody>
      </p:sp>
    </p:spTree>
    <p:extLst>
      <p:ext uri="{BB962C8B-B14F-4D97-AF65-F5344CB8AC3E}">
        <p14:creationId xmlns:p14="http://schemas.microsoft.com/office/powerpoint/2010/main" val="20111526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Saul is out of the way now, but will David change his leadership style</a:t>
            </a:r>
            <a:r>
              <a:rPr lang="en-US" baseline="0" dirty="0"/>
              <a:t> to become one who seizes power?</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54</a:t>
            </a:fld>
            <a:endParaRPr lang="en-US"/>
          </a:p>
        </p:txBody>
      </p:sp>
    </p:spTree>
    <p:extLst>
      <p:ext uri="{BB962C8B-B14F-4D97-AF65-F5344CB8AC3E}">
        <p14:creationId xmlns:p14="http://schemas.microsoft.com/office/powerpoint/2010/main" val="18021835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Actually, the messenger of Saul's death lies to David by saying that he killed Saul. David then kills the messenger to show that he would not grasp for power by worldly means!</a:t>
            </a:r>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55</a:t>
            </a:fld>
            <a:endParaRPr lang="en-US"/>
          </a:p>
        </p:txBody>
      </p:sp>
    </p:spTree>
    <p:extLst>
      <p:ext uri="{BB962C8B-B14F-4D97-AF65-F5344CB8AC3E}">
        <p14:creationId xmlns:p14="http://schemas.microsoft.com/office/powerpoint/2010/main" val="20449594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David even places a curse on the place of Saul's death in northern</a:t>
            </a:r>
            <a:r>
              <a:rPr lang="en-US" baseline="0" dirty="0"/>
              <a:t> Israel at Mount Gilboa. To this day it has little or no vegetation! </a:t>
            </a:r>
          </a:p>
          <a:p>
            <a:endParaRPr lang="en-US" baseline="0" dirty="0"/>
          </a:p>
          <a:p>
            <a:r>
              <a:rPr lang="en-US" baseline="0" dirty="0"/>
              <a:t>"M</a:t>
            </a:r>
            <a:r>
              <a:rPr lang="en-US" dirty="0"/>
              <a:t>ost of east side of Mt. Gilboa looks barren, although modern foresting added green colors to some parts of this side of the mountain"</a:t>
            </a:r>
            <a:r>
              <a:rPr lang="en-US" baseline="0" dirty="0"/>
              <a:t> </a:t>
            </a:r>
          </a:p>
          <a:p>
            <a:endParaRPr lang="en-US" baseline="0" dirty="0"/>
          </a:p>
          <a:p>
            <a:r>
              <a:rPr lang="en-US" baseline="0" dirty="0"/>
              <a:t>("Saul's Shoulder," http://</a:t>
            </a:r>
            <a:r>
              <a:rPr lang="en-US" baseline="0" dirty="0" err="1"/>
              <a:t>www.biblewalks.com</a:t>
            </a:r>
            <a:r>
              <a:rPr lang="en-US" baseline="0" dirty="0"/>
              <a:t>/Sites/</a:t>
            </a:r>
            <a:r>
              <a:rPr lang="en-US" baseline="0" dirty="0" err="1"/>
              <a:t>SaulShoulder.html</a:t>
            </a:r>
            <a:r>
              <a:rPr lang="en-US" baseline="0" dirty="0"/>
              <a:t> accessed 23 Dec 2017).</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58</a:t>
            </a:fld>
            <a:endParaRPr lang="en-US"/>
          </a:p>
        </p:txBody>
      </p:sp>
    </p:spTree>
    <p:extLst>
      <p:ext uri="{BB962C8B-B14F-4D97-AF65-F5344CB8AC3E}">
        <p14:creationId xmlns:p14="http://schemas.microsoft.com/office/powerpoint/2010/main" val="11735835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59</a:t>
            </a:fld>
            <a:endParaRPr lang="en-US"/>
          </a:p>
        </p:txBody>
      </p:sp>
    </p:spTree>
    <p:extLst>
      <p:ext uri="{BB962C8B-B14F-4D97-AF65-F5344CB8AC3E}">
        <p14:creationId xmlns:p14="http://schemas.microsoft.com/office/powerpoint/2010/main" val="11549590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David became king of Judah at Hebron, but Saul's commander Abner crowned Saul's son Ish-Bosheth king over Judah against God's purposes (2:1-11).</a:t>
            </a:r>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60</a:t>
            </a:fld>
            <a:endParaRPr lang="en-US"/>
          </a:p>
        </p:txBody>
      </p:sp>
    </p:spTree>
    <p:extLst>
      <p:ext uri="{BB962C8B-B14F-4D97-AF65-F5344CB8AC3E}">
        <p14:creationId xmlns:p14="http://schemas.microsoft.com/office/powerpoint/2010/main" val="3934678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Davidic covenant is an unconditional covenant, but this does not mean that it has no conditional element. </a:t>
            </a:r>
          </a:p>
          <a:p>
            <a:r>
              <a:rPr lang="en-US" dirty="0"/>
              <a:t>It is unconditional in the sense that all kings of Jerusalem into eternity would be related to David.</a:t>
            </a:r>
          </a:p>
          <a:p>
            <a:r>
              <a:rPr lang="en-US" dirty="0"/>
              <a:t>But it also included discipline. This is best explained in the contrast that God gives in 2 Samuel 7:14-16 (NIV)…</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"I will be his father, and he will be my son. When he does wrong, I will punish him with the rod of men, with floggings inflicted by men. </a:t>
            </a:r>
            <a:r>
              <a:rPr lang="en-US" dirty="0">
                <a:solidFill>
                  <a:srgbClr val="006699"/>
                </a:solidFill>
                <a:effectLst/>
                <a:latin typeface="Arial" panose="020B0604020202020204" pitchFamily="34" charset="0"/>
              </a:rPr>
              <a:t>15</a:t>
            </a:r>
            <a:r>
              <a:rPr lang="en-US" dirty="0">
                <a:effectLst/>
                <a:latin typeface="Arial" panose="020B0604020202020204" pitchFamily="34" charset="0"/>
              </a:rPr>
              <a:t> But my love will never be taken away from him, as I took it away from Saul, whom I removed from before you. </a:t>
            </a:r>
            <a:r>
              <a:rPr lang="en-US" dirty="0">
                <a:solidFill>
                  <a:srgbClr val="006699"/>
                </a:solidFill>
                <a:effectLst/>
                <a:latin typeface="Arial" panose="020B0604020202020204" pitchFamily="34" charset="0"/>
              </a:rPr>
              <a:t>16</a:t>
            </a:r>
            <a:r>
              <a:rPr lang="en-US" dirty="0">
                <a:effectLst/>
                <a:latin typeface="Arial" panose="020B0604020202020204" pitchFamily="34" charset="0"/>
              </a:rPr>
              <a:t> Your house and your kingdom will endure forever before me; your throne will be established forever."</a:t>
            </a:r>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5</a:t>
            </a:fld>
            <a:endParaRPr lang="en-US"/>
          </a:p>
        </p:txBody>
      </p:sp>
    </p:spTree>
    <p:extLst>
      <p:ext uri="{BB962C8B-B14F-4D97-AF65-F5344CB8AC3E}">
        <p14:creationId xmlns:p14="http://schemas.microsoft.com/office/powerpoint/2010/main" val="42326139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David refused to take the kingdom by force but trusted God to judge rivals to his throne (2:12–4:12). </a:t>
            </a:r>
          </a:p>
          <a:p>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61</a:t>
            </a:fld>
            <a:endParaRPr lang="en-US"/>
          </a:p>
        </p:txBody>
      </p:sp>
    </p:spTree>
    <p:extLst>
      <p:ext uri="{BB962C8B-B14F-4D97-AF65-F5344CB8AC3E}">
        <p14:creationId xmlns:p14="http://schemas.microsoft.com/office/powerpoint/2010/main" val="9999459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Abner initially fought David's commander Joab but then defected to David's side and Joab killed him to remove a potential rival to the throne (2:12–3:39).</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62</a:t>
            </a:fld>
            <a:endParaRPr lang="en-US"/>
          </a:p>
        </p:txBody>
      </p:sp>
    </p:spTree>
    <p:extLst>
      <p:ext uri="{BB962C8B-B14F-4D97-AF65-F5344CB8AC3E}">
        <p14:creationId xmlns:p14="http://schemas.microsoft.com/office/powerpoint/2010/main" val="16285578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David reigned over all Israel at Jerusalem and renewed the kingdom as evidence of God's blessing on him and his dynasty (2 Sam 5–10).</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65</a:t>
            </a:fld>
            <a:endParaRPr lang="en-US"/>
          </a:p>
        </p:txBody>
      </p:sp>
    </p:spTree>
    <p:extLst>
      <p:ext uri="{BB962C8B-B14F-4D97-AF65-F5344CB8AC3E}">
        <p14:creationId xmlns:p14="http://schemas.microsoft.com/office/powerpoint/2010/main" val="14080995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The key word of chapters 5–10 is NEW!</a:t>
            </a:r>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66</a:t>
            </a:fld>
            <a:endParaRPr lang="en-US"/>
          </a:p>
        </p:txBody>
      </p:sp>
    </p:spTree>
    <p:extLst>
      <p:ext uri="{BB962C8B-B14F-4D97-AF65-F5344CB8AC3E}">
        <p14:creationId xmlns:p14="http://schemas.microsoft.com/office/powerpoint/2010/main" val="33851271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D4BAD92-58A6-4B46-91B9-51E7D9C00757}" type="slidenum">
              <a:rPr lang="en-GB" sz="1200">
                <a:solidFill>
                  <a:srgbClr val="FFFFFF"/>
                </a:solidFill>
                <a:latin typeface="Comic Sans MS" charset="0"/>
              </a:rPr>
              <a:pPr eaLnBrk="1" hangingPunct="1"/>
              <a:t>67</a:t>
            </a:fld>
            <a:endParaRPr lang="en-GB" sz="1200">
              <a:solidFill>
                <a:srgbClr val="FFFFFF"/>
              </a:solidFill>
              <a:latin typeface="Comic Sans MS" charset="0"/>
            </a:endParaRPr>
          </a:p>
        </p:txBody>
      </p:sp>
      <p:sp>
        <p:nvSpPr>
          <p:cNvPr id="179202" name="Rectangle 1026"/>
          <p:cNvSpPr>
            <a:spLocks noGrp="1" noRot="1" noChangeAspect="1" noChangeArrowheads="1"/>
          </p:cNvSpPr>
          <p:nvPr>
            <p:ph type="sldImg"/>
          </p:nvPr>
        </p:nvSpPr>
        <p:spPr>
          <a:xfrm>
            <a:off x="1143000" y="685800"/>
            <a:ext cx="4572000" cy="3429000"/>
          </a:xfrm>
          <a:solidFill>
            <a:srgbClr val="FFFFFF"/>
          </a:solidFill>
          <a:ln/>
        </p:spPr>
      </p:sp>
      <p:sp>
        <p:nvSpPr>
          <p:cNvPr id="179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E35CBC30-6502-9F4D-92A3-B8DD6C517AF6}" type="slidenum">
              <a:rPr lang="en-US" sz="1200">
                <a:solidFill>
                  <a:srgbClr val="000000"/>
                </a:solidFill>
              </a:rPr>
              <a:pPr algn="r" eaLnBrk="1" hangingPunct="1"/>
              <a:t>68</a:t>
            </a:fld>
            <a:endParaRPr lang="en-US" sz="1200">
              <a:solidFill>
                <a:srgbClr val="000000"/>
              </a:solidFill>
            </a:endParaRPr>
          </a:p>
        </p:txBody>
      </p:sp>
      <p:sp>
        <p:nvSpPr>
          <p:cNvPr id="18125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Some say Jerusalem was in the </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navel</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of Israel, meaning the center!</a:t>
            </a:r>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B7C5812-533C-FB49-B9CE-22FBBB06C685}" type="slidenum">
              <a:rPr lang="en-US" sz="1200">
                <a:solidFill>
                  <a:srgbClr val="000000"/>
                </a:solidFill>
              </a:rPr>
              <a:pPr eaLnBrk="1" hangingPunct="1"/>
              <a:t>69</a:t>
            </a:fld>
            <a:endParaRPr lang="en-US" sz="1200">
              <a:solidFill>
                <a:srgbClr val="000000"/>
              </a:solidFill>
            </a:endParaRPr>
          </a:p>
        </p:txBody>
      </p:sp>
      <p:sp>
        <p:nvSpPr>
          <p:cNvPr id="183298" name="Rectangle 2"/>
          <p:cNvSpPr>
            <a:spLocks noGrp="1" noRot="1" noChangeAspect="1" noChangeArrowheads="1" noTextEdit="1"/>
          </p:cNvSpPr>
          <p:nvPr>
            <p:ph type="sldImg"/>
          </p:nvPr>
        </p:nvSpPr>
        <p:spPr>
          <a:xfrm>
            <a:off x="1143000" y="685800"/>
            <a:ext cx="4572000" cy="3429000"/>
          </a:xfrm>
          <a:ln/>
        </p:spPr>
      </p:sp>
      <p:sp>
        <p:nvSpPr>
          <p:cNvPr id="1832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cs typeface="ＭＳ Ｐゴシック" charset="0"/>
              </a:rPr>
              <a:t>God has the right to choose which people He wants to use to bless the rest. He chose to raise up David's line to bless the rest of us! Let's look deeper now to see how he has done it and will do it.</a:t>
            </a:r>
          </a:p>
          <a:p>
            <a:pPr eaLnBrk="1" hangingPunct="1"/>
            <a:r>
              <a:rPr lang="en-US" dirty="0">
                <a:cs typeface="ＭＳ Ｐゴシック" charset="0"/>
              </a:rPr>
              <a:t>___________________</a:t>
            </a:r>
          </a:p>
          <a:p>
            <a:pPr eaLnBrk="1" hangingPunct="1"/>
            <a:r>
              <a:rPr lang="en-US" dirty="0">
                <a:cs typeface="ＭＳ Ｐゴシック" charset="0"/>
              </a:rPr>
              <a:t>OS-10-Davidic Covenant-14</a:t>
            </a:r>
          </a:p>
          <a:p>
            <a:pPr eaLnBrk="1" hangingPunct="1"/>
            <a:r>
              <a:rPr lang="en-US" dirty="0">
                <a:cs typeface="ＭＳ Ｐゴシック" charset="0"/>
              </a:rPr>
              <a:t>OS-10-2Samuel-78</a:t>
            </a:r>
          </a:p>
          <a:p>
            <a:endParaRPr lang="en-US" dirty="0"/>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78</a:t>
            </a:fld>
            <a:endParaRPr lang="en-US"/>
          </a:p>
        </p:txBody>
      </p:sp>
    </p:spTree>
    <p:extLst>
      <p:ext uri="{BB962C8B-B14F-4D97-AF65-F5344CB8AC3E}">
        <p14:creationId xmlns:p14="http://schemas.microsoft.com/office/powerpoint/2010/main" val="6865140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Walt Russell groups the covenants into covenants of promise as opposed to administrative ones. However, the new covenant has many promises also (Jer 31:31-34; Ezek 36). Also, the </a:t>
            </a:r>
            <a:r>
              <a:rPr lang="en-US" i="1" dirty="0"/>
              <a:t>place</a:t>
            </a:r>
            <a:r>
              <a:rPr lang="en-US" i="0" dirty="0"/>
              <a:t> where they will be fulfilled must be included, so the land aspect is missing. Nevertheless, this diagram clearly shows that the new covenant replaces the old covenant of Moses.</a:t>
            </a:r>
            <a:endParaRPr lang="en-US" dirty="0"/>
          </a:p>
          <a:p>
            <a:r>
              <a:rPr lang="en-US" dirty="0"/>
              <a:t>_______</a:t>
            </a:r>
          </a:p>
          <a:p>
            <a:r>
              <a:rPr lang="en-US" dirty="0"/>
              <a:t>Common-172</a:t>
            </a:r>
          </a:p>
          <a:p>
            <a:r>
              <a:rPr lang="en-US" dirty="0"/>
              <a:t>OS-12-2Sam-79</a:t>
            </a:r>
          </a:p>
          <a:p>
            <a:r>
              <a:rPr lang="en-US" dirty="0"/>
              <a:t>OS-29-Joel-123</a:t>
            </a:r>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79</a:t>
            </a:fld>
            <a:endParaRPr lang="en-US"/>
          </a:p>
        </p:txBody>
      </p:sp>
    </p:spTree>
    <p:extLst>
      <p:ext uri="{BB962C8B-B14F-4D97-AF65-F5344CB8AC3E}">
        <p14:creationId xmlns:p14="http://schemas.microsoft.com/office/powerpoint/2010/main" val="18202280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cs typeface="ＭＳ Ｐゴシック" charset="0"/>
              </a:rPr>
              <a:t>Jacob predicted that "the scepter would not depart from Judah" (Gen 49:10), so the kingly line would come from Judah and never be transferred to any other line.</a:t>
            </a:r>
          </a:p>
          <a:p>
            <a:pPr eaLnBrk="1" hangingPunct="1"/>
            <a:r>
              <a:rPr lang="en-US" dirty="0">
                <a:cs typeface="ＭＳ Ｐゴシック" charset="0"/>
              </a:rPr>
              <a:t>___________________</a:t>
            </a:r>
          </a:p>
          <a:p>
            <a:pPr eaLnBrk="1" hangingPunct="1"/>
            <a:r>
              <a:rPr lang="en-US" dirty="0">
                <a:cs typeface="ＭＳ Ｐゴシック" charset="0"/>
              </a:rPr>
              <a:t>OS-10-Davidic Covenant-30</a:t>
            </a:r>
          </a:p>
          <a:p>
            <a:pPr eaLnBrk="1" hangingPunct="1"/>
            <a:r>
              <a:rPr lang="en-US" dirty="0">
                <a:cs typeface="ＭＳ Ｐゴシック" charset="0"/>
              </a:rPr>
              <a:t>OS-10-2Samuel-81</a:t>
            </a:r>
          </a:p>
          <a:p>
            <a:endParaRPr lang="en-US" dirty="0"/>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81</a:t>
            </a:fld>
            <a:endParaRPr lang="en-US"/>
          </a:p>
        </p:txBody>
      </p:sp>
    </p:spTree>
    <p:extLst>
      <p:ext uri="{BB962C8B-B14F-4D97-AF65-F5344CB8AC3E}">
        <p14:creationId xmlns:p14="http://schemas.microsoft.com/office/powerpoint/2010/main" val="794442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David makes many mistakes in 2 Samuel, but none of them can undo God's promise of an eternal throne. </a:t>
            </a:r>
          </a:p>
          <a:p>
            <a:r>
              <a:rPr lang="en-US" dirty="0"/>
              <a:t>David does not try to protect his throne by force but finds God's protection until he lives to a ripe, old age.</a:t>
            </a:r>
          </a:p>
          <a:p>
            <a:endParaRPr lang="en-US" dirty="0"/>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6</a:t>
            </a:fld>
            <a:endParaRPr lang="en-US"/>
          </a:p>
        </p:txBody>
      </p:sp>
    </p:spTree>
    <p:extLst>
      <p:ext uri="{BB962C8B-B14F-4D97-AF65-F5344CB8AC3E}">
        <p14:creationId xmlns:p14="http://schemas.microsoft.com/office/powerpoint/2010/main" val="17425243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3D652B8-5046-7C4E-9EB8-FD03EDE59E2D}" type="slidenum">
              <a:rPr lang="en-US" sz="1200">
                <a:solidFill>
                  <a:srgbClr val="000000"/>
                </a:solidFill>
              </a:rPr>
              <a:pPr eaLnBrk="1" hangingPunct="1"/>
              <a:t>83</a:t>
            </a:fld>
            <a:endParaRPr lang="en-US" sz="1200">
              <a:solidFill>
                <a:srgbClr val="000000"/>
              </a:solidFill>
            </a:endParaRPr>
          </a:p>
        </p:txBody>
      </p:sp>
      <p:sp>
        <p:nvSpPr>
          <p:cNvPr id="418818" name="Rectangle 2"/>
          <p:cNvSpPr>
            <a:spLocks noGrp="1" noRot="1" noChangeAspect="1" noChangeArrowheads="1" noTextEdit="1"/>
          </p:cNvSpPr>
          <p:nvPr>
            <p:ph type="sldImg"/>
          </p:nvPr>
        </p:nvSpPr>
        <p:spPr>
          <a:xfrm>
            <a:off x="1143000" y="685800"/>
            <a:ext cx="4572000" cy="3429000"/>
          </a:xfrm>
          <a:ln/>
        </p:spPr>
      </p:sp>
      <p:sp>
        <p:nvSpPr>
          <p:cNvPr id="4188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cs typeface="ＭＳ Ｐゴシック" charset="0"/>
              </a:rPr>
              <a:t>David envisioned building the temple.</a:t>
            </a:r>
          </a:p>
          <a:p>
            <a:pPr eaLnBrk="1" hangingPunct="1"/>
            <a:r>
              <a:rPr lang="en-US" dirty="0">
                <a:cs typeface="ＭＳ Ｐゴシック" charset="0"/>
              </a:rPr>
              <a:t>___________________</a:t>
            </a:r>
          </a:p>
          <a:p>
            <a:pPr eaLnBrk="1" hangingPunct="1"/>
            <a:r>
              <a:rPr lang="en-US" dirty="0">
                <a:cs typeface="ＭＳ Ｐゴシック" charset="0"/>
              </a:rPr>
              <a:t>OS-10-Davidic Covenant-35</a:t>
            </a:r>
          </a:p>
          <a:p>
            <a:pPr eaLnBrk="1" hangingPunct="1"/>
            <a:r>
              <a:rPr lang="en-US" dirty="0">
                <a:cs typeface="ＭＳ Ｐゴシック" charset="0"/>
              </a:rPr>
              <a:t>OS-10-2Samuel-84</a:t>
            </a:r>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84</a:t>
            </a:fld>
            <a:endParaRPr lang="en-US"/>
          </a:p>
        </p:txBody>
      </p:sp>
    </p:spTree>
    <p:extLst>
      <p:ext uri="{BB962C8B-B14F-4D97-AF65-F5344CB8AC3E}">
        <p14:creationId xmlns:p14="http://schemas.microsoft.com/office/powerpoint/2010/main" val="40778102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cs typeface="ＭＳ Ｐゴシック" charset="0"/>
              </a:rPr>
              <a:t>It was not immediately clear to David who would build the temple.</a:t>
            </a:r>
          </a:p>
          <a:p>
            <a:pPr eaLnBrk="1" hangingPunct="1"/>
            <a:r>
              <a:rPr lang="en-US" dirty="0">
                <a:cs typeface="ＭＳ Ｐゴシック" charset="0"/>
              </a:rPr>
              <a:t>___________________</a:t>
            </a:r>
          </a:p>
          <a:p>
            <a:pPr eaLnBrk="1" hangingPunct="1"/>
            <a:r>
              <a:rPr lang="en-US" dirty="0">
                <a:cs typeface="ＭＳ Ｐゴシック" charset="0"/>
              </a:rPr>
              <a:t>OS-10-Davidic Covenant-36</a:t>
            </a:r>
          </a:p>
          <a:p>
            <a:pPr eaLnBrk="1" hangingPunct="1"/>
            <a:r>
              <a:rPr lang="en-US" dirty="0">
                <a:cs typeface="ＭＳ Ｐゴシック" charset="0"/>
              </a:rPr>
              <a:t>OS-10-2Samuel-85</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85</a:t>
            </a:fld>
            <a:endParaRPr lang="en-US"/>
          </a:p>
        </p:txBody>
      </p:sp>
    </p:spTree>
    <p:extLst>
      <p:ext uri="{BB962C8B-B14F-4D97-AF65-F5344CB8AC3E}">
        <p14:creationId xmlns:p14="http://schemas.microsoft.com/office/powerpoint/2010/main" val="2112548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cs typeface="ＭＳ Ｐゴシック" charset="0"/>
              </a:rPr>
              <a:t>Verse 15 notes the discipline aspect of the covenant, but this does NOT make the overall covenant conditional as the next verse clarifies.</a:t>
            </a:r>
          </a:p>
          <a:p>
            <a:pPr eaLnBrk="1" hangingPunct="1"/>
            <a:r>
              <a:rPr lang="en-US" dirty="0">
                <a:cs typeface="ＭＳ Ｐゴシック" charset="0"/>
              </a:rPr>
              <a:t>___________________</a:t>
            </a:r>
          </a:p>
          <a:p>
            <a:pPr eaLnBrk="1" hangingPunct="1"/>
            <a:r>
              <a:rPr lang="en-US" dirty="0">
                <a:cs typeface="ＭＳ Ｐゴシック" charset="0"/>
              </a:rPr>
              <a:t>OS-10-Davidic Covenant-37</a:t>
            </a:r>
          </a:p>
          <a:p>
            <a:pPr eaLnBrk="1" hangingPunct="1"/>
            <a:r>
              <a:rPr lang="en-US" dirty="0">
                <a:cs typeface="ＭＳ Ｐゴシック" charset="0"/>
              </a:rPr>
              <a:t>OS-10-2Samuel-88</a:t>
            </a:r>
          </a:p>
          <a:p>
            <a:endParaRPr lang="en-US" dirty="0"/>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88</a:t>
            </a:fld>
            <a:endParaRPr lang="en-US"/>
          </a:p>
        </p:txBody>
      </p:sp>
    </p:spTree>
    <p:extLst>
      <p:ext uri="{BB962C8B-B14F-4D97-AF65-F5344CB8AC3E}">
        <p14:creationId xmlns:p14="http://schemas.microsoft.com/office/powerpoint/2010/main" val="17199987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cs typeface="ＭＳ Ｐゴシック" charset="0"/>
              </a:rPr>
              <a:t>God promised kings among Abraham's descendants, so this indicates monarchy as God's ultimate political structure—not democracy, not a republic, or any other political system.</a:t>
            </a:r>
          </a:p>
          <a:p>
            <a:pPr eaLnBrk="1" hangingPunct="1"/>
            <a:r>
              <a:rPr lang="en-US" dirty="0">
                <a:cs typeface="ＭＳ Ｐゴシック" charset="0"/>
              </a:rPr>
              <a:t>___________________</a:t>
            </a:r>
          </a:p>
          <a:p>
            <a:pPr eaLnBrk="1" hangingPunct="1"/>
            <a:r>
              <a:rPr lang="en-US" dirty="0">
                <a:cs typeface="ＭＳ Ｐゴシック" charset="0"/>
              </a:rPr>
              <a:t>OS-10-Davidic Covenant-38</a:t>
            </a:r>
          </a:p>
          <a:p>
            <a:pPr eaLnBrk="1" hangingPunct="1"/>
            <a:r>
              <a:rPr lang="en-US" dirty="0">
                <a:cs typeface="ＭＳ Ｐゴシック" charset="0"/>
              </a:rPr>
              <a:t>OS-10-2Samuel-89</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89</a:t>
            </a:fld>
            <a:endParaRPr lang="en-US"/>
          </a:p>
        </p:txBody>
      </p:sp>
    </p:spTree>
    <p:extLst>
      <p:ext uri="{BB962C8B-B14F-4D97-AF65-F5344CB8AC3E}">
        <p14:creationId xmlns:p14="http://schemas.microsoft.com/office/powerpoint/2010/main" val="32022234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086BC28-3DFE-D94A-AB8C-755ECC875BDC}" type="slidenum">
              <a:rPr lang="en-US" sz="1200">
                <a:solidFill>
                  <a:srgbClr val="000000"/>
                </a:solidFill>
              </a:rPr>
              <a:pPr eaLnBrk="1" hangingPunct="1"/>
              <a:t>90</a:t>
            </a:fld>
            <a:endParaRPr lang="en-US" sz="1200">
              <a:solidFill>
                <a:srgbClr val="000000"/>
              </a:solidFill>
            </a:endParaRPr>
          </a:p>
        </p:txBody>
      </p:sp>
      <p:sp>
        <p:nvSpPr>
          <p:cNvPr id="419842" name="Rectangle 2"/>
          <p:cNvSpPr>
            <a:spLocks noGrp="1" noRot="1" noChangeAspect="1" noChangeArrowheads="1"/>
          </p:cNvSpPr>
          <p:nvPr>
            <p:ph type="sldImg"/>
          </p:nvPr>
        </p:nvSpPr>
        <p:spPr>
          <a:xfrm>
            <a:off x="1130300" y="674688"/>
            <a:ext cx="4597400" cy="3448050"/>
          </a:xfrm>
          <a:solidFill>
            <a:srgbClr val="FFFFFF"/>
          </a:solidFill>
          <a:ln/>
        </p:spPr>
      </p:sp>
      <p:sp>
        <p:nvSpPr>
          <p:cNvPr id="4198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B46B5F1-7DF5-3243-B587-A781B2B141DD}" type="slidenum">
              <a:rPr lang="en-US" sz="1200">
                <a:solidFill>
                  <a:srgbClr val="000000"/>
                </a:solidFill>
              </a:rPr>
              <a:pPr eaLnBrk="1" hangingPunct="1"/>
              <a:t>91</a:t>
            </a:fld>
            <a:endParaRPr lang="en-US" sz="1200">
              <a:solidFill>
                <a:srgbClr val="000000"/>
              </a:solidFill>
            </a:endParaRPr>
          </a:p>
        </p:txBody>
      </p:sp>
      <p:sp>
        <p:nvSpPr>
          <p:cNvPr id="420866" name="Rectangle 2"/>
          <p:cNvSpPr>
            <a:spLocks noGrp="1" noRot="1" noChangeAspect="1" noChangeArrowheads="1"/>
          </p:cNvSpPr>
          <p:nvPr>
            <p:ph type="sldImg"/>
          </p:nvPr>
        </p:nvSpPr>
        <p:spPr>
          <a:xfrm>
            <a:off x="1130300" y="674688"/>
            <a:ext cx="4597400" cy="3448050"/>
          </a:xfrm>
          <a:solidFill>
            <a:srgbClr val="FFFFFF"/>
          </a:solidFill>
          <a:ln/>
        </p:spPr>
      </p:sp>
      <p:sp>
        <p:nvSpPr>
          <p:cNvPr id="42086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EBFF0CB-2E68-C440-B1F8-93AC37C5A547}" type="slidenum">
              <a:rPr lang="en-US" sz="1200">
                <a:solidFill>
                  <a:srgbClr val="000000"/>
                </a:solidFill>
              </a:rPr>
              <a:pPr eaLnBrk="1" hangingPunct="1"/>
              <a:t>92</a:t>
            </a:fld>
            <a:endParaRPr lang="en-US" sz="1200">
              <a:solidFill>
                <a:srgbClr val="000000"/>
              </a:solidFill>
            </a:endParaRPr>
          </a:p>
        </p:txBody>
      </p:sp>
      <p:sp>
        <p:nvSpPr>
          <p:cNvPr id="421890" name="Rectangle 2"/>
          <p:cNvSpPr>
            <a:spLocks noGrp="1" noRot="1" noChangeAspect="1" noChangeArrowheads="1"/>
          </p:cNvSpPr>
          <p:nvPr>
            <p:ph type="sldImg"/>
          </p:nvPr>
        </p:nvSpPr>
        <p:spPr>
          <a:xfrm>
            <a:off x="1130300" y="674688"/>
            <a:ext cx="4597400" cy="3448050"/>
          </a:xfrm>
          <a:solidFill>
            <a:srgbClr val="FFFFFF"/>
          </a:solidFill>
          <a:ln/>
        </p:spPr>
      </p:sp>
      <p:sp>
        <p:nvSpPr>
          <p:cNvPr id="4218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A8FCB9-98D6-4342-B05E-D989F975D45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22914" name="Rectangle 2"/>
          <p:cNvSpPr>
            <a:spLocks noGrp="1" noRot="1" noChangeAspect="1" noChangeArrowheads="1"/>
          </p:cNvSpPr>
          <p:nvPr>
            <p:ph type="sldImg"/>
          </p:nvPr>
        </p:nvSpPr>
        <p:spPr>
          <a:xfrm>
            <a:off x="1130300" y="674688"/>
            <a:ext cx="4597400" cy="3448050"/>
          </a:xfrm>
          <a:solidFill>
            <a:srgbClr val="FFFFFF"/>
          </a:solidFill>
          <a:ln/>
        </p:spPr>
      </p:sp>
      <p:sp>
        <p:nvSpPr>
          <p:cNvPr id="42291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cs typeface="ＭＳ Ｐゴシック" charset="0"/>
              </a:rPr>
              <a:t>All Christians agree that the Davidic Covenant finds its fulfillment in Jesus, though how and when this happens is debated.</a:t>
            </a:r>
          </a:p>
          <a:p>
            <a:pPr eaLnBrk="1" hangingPunct="1"/>
            <a:r>
              <a:rPr lang="en-US" dirty="0">
                <a:cs typeface="ＭＳ Ｐゴシック" charset="0"/>
              </a:rPr>
              <a:t>___________________</a:t>
            </a:r>
          </a:p>
          <a:p>
            <a:pPr eaLnBrk="1" hangingPunct="1"/>
            <a:r>
              <a:rPr lang="en-US" dirty="0">
                <a:cs typeface="ＭＳ Ｐゴシック" charset="0"/>
              </a:rPr>
              <a:t>OS-10-Davidic Covenant-54</a:t>
            </a:r>
          </a:p>
          <a:p>
            <a:pPr eaLnBrk="1" hangingPunct="1"/>
            <a:r>
              <a:rPr lang="en-US" dirty="0">
                <a:cs typeface="ＭＳ Ｐゴシック" charset="0"/>
              </a:rPr>
              <a:t>OS-10-2Samuel-95</a:t>
            </a:r>
          </a:p>
          <a:p>
            <a:pPr eaLnBrk="1" hangingPunct="1"/>
            <a:r>
              <a:rPr lang="en-US" dirty="0">
                <a:cs typeface="ＭＳ Ｐゴシック" charset="0"/>
              </a:rPr>
              <a:t>NS-01-Matt1-14-slide 163</a:t>
            </a:r>
          </a:p>
          <a:p>
            <a:endParaRPr lang="en-US" dirty="0"/>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95</a:t>
            </a:fld>
            <a:endParaRPr lang="en-US"/>
          </a:p>
        </p:txBody>
      </p:sp>
    </p:spTree>
    <p:extLst>
      <p:ext uri="{BB962C8B-B14F-4D97-AF65-F5344CB8AC3E}">
        <p14:creationId xmlns:p14="http://schemas.microsoft.com/office/powerpoint/2010/main" val="1023632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Chapter 11 records David's horrendous sins of adultery with Bathsheba and murder of Uriah. This sets in order God's discipline but never threatens God's promise of and eternal throne for David's family. </a:t>
            </a:r>
          </a:p>
          <a:p>
            <a:endParaRPr lang="en-US" dirty="0"/>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7</a:t>
            </a:fld>
            <a:endParaRPr lang="en-US"/>
          </a:p>
        </p:txBody>
      </p:sp>
    </p:spTree>
    <p:extLst>
      <p:ext uri="{BB962C8B-B14F-4D97-AF65-F5344CB8AC3E}">
        <p14:creationId xmlns:p14="http://schemas.microsoft.com/office/powerpoint/2010/main" val="32641082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CD65513B-9E42-FC43-A579-BAF2DFE3FBB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122" name="Rectangle 2"/>
          <p:cNvSpPr>
            <a:spLocks noGrp="1" noRot="1" noChangeAspect="1" noChangeArrowheads="1"/>
          </p:cNvSpPr>
          <p:nvPr>
            <p:ph type="sldImg"/>
          </p:nvPr>
        </p:nvSpPr>
        <p:spPr>
          <a:xfrm>
            <a:off x="1152525" y="692150"/>
            <a:ext cx="4552950"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This complicated chart combines the two themes of Kingdom and Covenants. God's kingdom rule extends to humanity across the ages at the top. But the major part shows the unfolding of the Abrahamic Covenant in its land, Davidic, and New Covenant promises—partially fulfilled in the present, but fully completed in the Messianic Kingdom. This will happen in the Millennial Age and especially in the Eternal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 This chart also shows that the Old (Mosaic) Covenant was replaced by the New Covenant.</a:t>
            </a:r>
          </a:p>
          <a:p>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0"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0"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0" dirty="0">
                <a:latin typeface="Arial" charset="0"/>
                <a:ea typeface="SimSun" charset="0"/>
                <a:cs typeface="SimSun" charset="0"/>
              </a:rPr>
              <a:t>Common-151</a:t>
            </a:r>
          </a:p>
          <a:p>
            <a:pPr eaLnBrk="1" hangingPunct="1"/>
            <a:r>
              <a:rPr lang="en-US" altLang="zh-CN" b="0" dirty="0">
                <a:latin typeface="Arial" charset="0"/>
                <a:ea typeface="SimSun" charset="0"/>
                <a:cs typeface="SimSun" charset="0"/>
              </a:rPr>
              <a:t>BT-01-OT Biblical Theology-25</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OC-10-Chronology-42</a:t>
            </a:r>
          </a:p>
          <a:p>
            <a:pPr eaLnBrk="1" hangingPunct="1"/>
            <a:r>
              <a:rPr lang="en-US" altLang="zh-CN" b="0" dirty="0">
                <a:latin typeface="Arial" charset="0"/>
                <a:ea typeface="SimSun" charset="0"/>
                <a:cs typeface="SimSun" charset="0"/>
              </a:rPr>
              <a:t>OS-00-Intro &amp; Biblical Theology-40 &amp; 103</a:t>
            </a:r>
          </a:p>
          <a:p>
            <a:pPr eaLnBrk="1" hangingPunct="1"/>
            <a:r>
              <a:rPr lang="en-US" altLang="zh-CN" b="0" dirty="0">
                <a:latin typeface="Arial" charset="0"/>
                <a:ea typeface="SimSun" charset="0"/>
                <a:cs typeface="SimSun" charset="0"/>
              </a:rPr>
              <a:t>OS-02-Exodus-267-p22</a:t>
            </a:r>
          </a:p>
          <a:p>
            <a:pPr eaLnBrk="1" hangingPunct="1"/>
            <a:r>
              <a:rPr lang="en-US" altLang="zh-CN" b="0" dirty="0">
                <a:latin typeface="Arial" charset="0"/>
                <a:ea typeface="SimSun" charset="0"/>
                <a:cs typeface="SimSun" charset="0"/>
              </a:rPr>
              <a:t>OS-05-Deut-279, 300</a:t>
            </a:r>
          </a:p>
          <a:p>
            <a:pPr eaLnBrk="1" hangingPunct="1"/>
            <a:r>
              <a:rPr lang="en-US" altLang="zh-CN" b="0" dirty="0">
                <a:latin typeface="Arial" charset="0"/>
                <a:ea typeface="SimSun" charset="0"/>
                <a:cs typeface="SimSun" charset="0"/>
              </a:rPr>
              <a:t>OS-10-2Sam-96-p22</a:t>
            </a:r>
          </a:p>
          <a:p>
            <a:pPr eaLnBrk="1" hangingPunct="1"/>
            <a:r>
              <a:rPr lang="en-US" altLang="zh-CN" b="0" dirty="0">
                <a:latin typeface="Arial" charset="0"/>
                <a:ea typeface="SimSun" charset="0"/>
                <a:cs typeface="SimSun" charset="0"/>
              </a:rPr>
              <a:t>OS-10-Davidic Covenant-29</a:t>
            </a:r>
          </a:p>
          <a:p>
            <a:pPr eaLnBrk="1" hangingPunct="1"/>
            <a:r>
              <a:rPr lang="en-US" b="0" dirty="0">
                <a:latin typeface="Times New Roman" charset="0"/>
                <a:ea typeface="ＭＳ Ｐゴシック" charset="0"/>
                <a:cs typeface="ＭＳ Ｐゴシック" charset="0"/>
              </a:rPr>
              <a:t>OS-12-Kings &amp; Prophets Charts-25</a:t>
            </a:r>
            <a:endParaRPr lang="en-US" altLang="zh-CN" b="0" dirty="0">
              <a:latin typeface="Arial" charset="0"/>
              <a:ea typeface="SimSun" charset="0"/>
              <a:cs typeface="SimSun" charset="0"/>
            </a:endParaRPr>
          </a:p>
          <a:p>
            <a:pPr eaLnBrk="1" hangingPunct="1"/>
            <a:r>
              <a:rPr lang="en-US" altLang="zh-CN" b="0" dirty="0">
                <a:latin typeface="Arial" charset="0"/>
                <a:ea typeface="SimSun" charset="0"/>
                <a:cs typeface="SimSun" charset="0"/>
              </a:rPr>
              <a:t>OS-13-1 Chron-46</a:t>
            </a:r>
          </a:p>
          <a:p>
            <a:pPr eaLnBrk="1" hangingPunct="1"/>
            <a:r>
              <a:rPr lang="en-US" altLang="zh-CN" b="0" dirty="0">
                <a:latin typeface="Arial" charset="0"/>
                <a:ea typeface="SimSun" charset="0"/>
                <a:cs typeface="SimSun" charset="0"/>
              </a:rPr>
              <a:t>OS-17-Kingdom &amp; Covenants Timeline-01</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OS-24-Jeremiah-174-p337</a:t>
            </a:r>
          </a:p>
          <a:p>
            <a:pPr eaLnBrk="1" hangingPunct="1"/>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05-Acts1-2-slide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NS-09-Gal-143-p9g</a:t>
            </a:r>
          </a:p>
          <a:p>
            <a:pPr eaLnBrk="1" hangingPunct="1"/>
            <a:r>
              <a:rPr lang="en-US" altLang="zh-CN" b="0" dirty="0">
                <a:latin typeface="Arial" charset="0"/>
                <a:ea typeface="SimSun" charset="0"/>
                <a:cs typeface="SimSun" charset="0"/>
              </a:rPr>
              <a:t>NS-19-Hebrews-342-p9g</a:t>
            </a:r>
          </a:p>
          <a:p>
            <a:pPr eaLnBrk="1" hangingPunct="1"/>
            <a:r>
              <a:rPr lang="en-US" altLang="zh-CN" b="0" dirty="0">
                <a:latin typeface="Arial" charset="0"/>
                <a:ea typeface="SimSun" charset="0"/>
                <a:cs typeface="SimSun" charset="0"/>
              </a:rPr>
              <a:t>NS-27-Rev20-22-slide 189</a:t>
            </a:r>
          </a:p>
          <a:p>
            <a:pPr eaLnBrk="1" hangingPunct="1"/>
            <a:r>
              <a:rPr lang="en-US" altLang="zh-CN" b="0" dirty="0">
                <a:latin typeface="Arial" charset="0"/>
                <a:ea typeface="SimSun" charset="0"/>
                <a:cs typeface="SimSun" charset="0"/>
              </a:rPr>
              <a:t>SA-08-Mosaic Law-19-p38a</a:t>
            </a:r>
            <a:endParaRPr lang="zh-CN" altLang="en-US" b="0" dirty="0">
              <a:latin typeface="Arial" charset="0"/>
              <a:ea typeface="SimSun" charset="0"/>
              <a:cs typeface="SimSun" charset="0"/>
            </a:endParaRPr>
          </a:p>
          <a:p>
            <a:pPr eaLnBrk="1" hangingPunct="1"/>
            <a:endParaRPr lang="zh-CN" altLang="en-US" b="0" dirty="0">
              <a:latin typeface="Arial" charset="0"/>
              <a:ea typeface="SimSun" charset="0"/>
              <a:cs typeface="SimSun" charset="0"/>
            </a:endParaRPr>
          </a:p>
        </p:txBody>
      </p:sp>
    </p:spTree>
    <p:extLst>
      <p:ext uri="{BB962C8B-B14F-4D97-AF65-F5344CB8AC3E}">
        <p14:creationId xmlns:p14="http://schemas.microsoft.com/office/powerpoint/2010/main" val="29646943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8889A0-FBCB-BB43-A405-A5D64E1600F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6850" name="Rectangle 2"/>
          <p:cNvSpPr>
            <a:spLocks noGrp="1" noRot="1" noChangeAspect="1" noChangeArrowheads="1"/>
          </p:cNvSpPr>
          <p:nvPr>
            <p:ph type="sldImg"/>
          </p:nvPr>
        </p:nvSpPr>
        <p:spPr>
          <a:xfrm>
            <a:off x="1143000" y="685800"/>
            <a:ext cx="4572000" cy="3429000"/>
          </a:xfrm>
          <a:solidFill>
            <a:srgbClr val="FFFFFF"/>
          </a:solidFill>
          <a:ln/>
        </p:spPr>
      </p:sp>
      <p:sp>
        <p:nvSpPr>
          <p:cNvPr id="206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4CF5A4-FF8C-F241-8023-6BCFC49020D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08898" name="Rectangle 1026"/>
          <p:cNvSpPr>
            <a:spLocks noGrp="1" noRot="1" noChangeAspect="1" noChangeArrowheads="1"/>
          </p:cNvSpPr>
          <p:nvPr>
            <p:ph type="sldImg"/>
          </p:nvPr>
        </p:nvSpPr>
        <p:spPr>
          <a:xfrm>
            <a:off x="1143000" y="685800"/>
            <a:ext cx="4572000" cy="3429000"/>
          </a:xfrm>
          <a:solidFill>
            <a:srgbClr val="FFFFFF"/>
          </a:solidFill>
          <a:ln/>
        </p:spPr>
      </p:sp>
      <p:sp>
        <p:nvSpPr>
          <p:cNvPr id="2088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cs typeface="ＭＳ Ｐゴシック" charset="0"/>
            </a:endParaRPr>
          </a:p>
          <a:p>
            <a:pPr eaLnBrk="1" hangingPunct="1"/>
            <a:r>
              <a:rPr lang="en-US" dirty="0">
                <a:cs typeface="ＭＳ Ｐゴシック" charset="0"/>
              </a:rPr>
              <a:t>___________________</a:t>
            </a:r>
          </a:p>
          <a:p>
            <a:pPr eaLnBrk="1" hangingPunct="1"/>
            <a:r>
              <a:rPr lang="en-US" dirty="0">
                <a:cs typeface="ＭＳ Ｐゴシック" charset="0"/>
              </a:rPr>
              <a:t>OS-10-Davidic Covenant-53</a:t>
            </a:r>
          </a:p>
          <a:p>
            <a:pPr eaLnBrk="1" hangingPunct="1"/>
            <a:r>
              <a:rPr lang="en-US" dirty="0">
                <a:cs typeface="ＭＳ Ｐゴシック" charset="0"/>
              </a:rPr>
              <a:t>OS-10-2Samuel-99</a:t>
            </a:r>
          </a:p>
          <a:p>
            <a:pPr eaLnBrk="1" hangingPunct="1"/>
            <a:r>
              <a:rPr lang="en-US" dirty="0">
                <a:cs typeface="ＭＳ Ｐゴシック" charset="0"/>
              </a:rPr>
              <a:t>NS-01-Matt1-14-slide 161</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693E7F-0DE1-9744-81E8-0ACACD72EE1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11970" name="Rectangle 1026"/>
          <p:cNvSpPr>
            <a:spLocks noGrp="1" noRot="1" noChangeAspect="1" noChangeArrowheads="1"/>
          </p:cNvSpPr>
          <p:nvPr>
            <p:ph type="sldImg"/>
          </p:nvPr>
        </p:nvSpPr>
        <p:spPr>
          <a:xfrm>
            <a:off x="1143000" y="685800"/>
            <a:ext cx="4572000" cy="3429000"/>
          </a:xfrm>
          <a:solidFill>
            <a:srgbClr val="FFFFFF"/>
          </a:solidFill>
          <a:ln/>
        </p:spPr>
      </p:sp>
      <p:sp>
        <p:nvSpPr>
          <p:cNvPr id="2119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2D755D5-D0A9-BB47-B25C-86AF3C0BE3E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23938" name="Rectangle 2"/>
          <p:cNvSpPr>
            <a:spLocks noGrp="1" noRot="1" noChangeAspect="1" noChangeArrowheads="1" noTextEdit="1"/>
          </p:cNvSpPr>
          <p:nvPr>
            <p:ph type="sldImg"/>
          </p:nvPr>
        </p:nvSpPr>
        <p:spPr>
          <a:xfrm>
            <a:off x="1143000" y="685800"/>
            <a:ext cx="4572000" cy="3429000"/>
          </a:xfrm>
          <a:ln/>
        </p:spPr>
      </p:sp>
      <p:sp>
        <p:nvSpPr>
          <p:cNvPr id="423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Knowing the nature of the kingdom first will help us discern when it will take place. If it is only a spiritual kingdom, then we will be led to think that it occurs now, though only partially since most people still do not submit to the Lord. But if it both a spiritual and political kingdom, then it obviously is future, for it should be evident to all that Jesus is not exercising his political rule on this rebellious planet. These factors lead </a:t>
            </a:r>
          </a:p>
          <a:p>
            <a:r>
              <a:rPr lang="en-US" dirty="0"/>
              <a:t>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Common-</a:t>
            </a:r>
            <a:r>
              <a:rPr lang="en-US" b="0" dirty="0">
                <a:latin typeface="Arial" charset="0"/>
                <a:ea typeface="ＭＳ Ｐゴシック" charset="0"/>
              </a:rPr>
              <a:t>494</a:t>
            </a:r>
            <a:endParaRPr lang="en-US" dirty="0"/>
          </a:p>
          <a:p>
            <a:r>
              <a:rPr lang="en-US" dirty="0"/>
              <a:t>OS-10-Davidic Covenant-67</a:t>
            </a:r>
          </a:p>
          <a:p>
            <a:r>
              <a:rPr lang="en-US" dirty="0"/>
              <a:t>OS-10-2Samuel-102</a:t>
            </a:r>
          </a:p>
          <a:p>
            <a:r>
              <a:rPr lang="en-US" dirty="0"/>
              <a:t>NS-01-Matt1-14—slide 165</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David expanded the kingdom with a new </a:t>
            </a:r>
            <a:r>
              <a:rPr lang="en-US" sz="1200" b="1" u="sng" kern="1200" dirty="0">
                <a:solidFill>
                  <a:schemeClr val="tx1"/>
                </a:solidFill>
                <a:effectLst/>
                <a:latin typeface="Arial" pitchFamily="-111" charset="0"/>
                <a:ea typeface="ＭＳ Ｐゴシック" pitchFamily="-112" charset="-128"/>
                <a:cs typeface="ＭＳ Ｐゴシック" pitchFamily="-112" charset="-128"/>
              </a:rPr>
              <a:t>boundary</a:t>
            </a:r>
            <a:r>
              <a:rPr lang="en-US" sz="1200" kern="1200" dirty="0">
                <a:solidFill>
                  <a:schemeClr val="tx1"/>
                </a:solidFill>
                <a:effectLst/>
                <a:latin typeface="Arial" pitchFamily="-111" charset="0"/>
                <a:ea typeface="ＭＳ Ｐゴシック" pitchFamily="-112" charset="-128"/>
                <a:cs typeface="ＭＳ Ｐゴシック" pitchFamily="-112" charset="-128"/>
              </a:rPr>
              <a:t> through military victories in the north and south as God's fulfillment of his promise to give Israel rest from its enemies (2 Sam 8).</a:t>
            </a:r>
            <a:r>
              <a:rPr lang="en-SG" dirty="0">
                <a:effectLst/>
              </a:rPr>
              <a:t> </a:t>
            </a:r>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David honored Jonathan's son Mephibosheth as a new </a:t>
            </a:r>
            <a:r>
              <a:rPr lang="en-US" sz="1200" b="1" u="sng" kern="1200" dirty="0">
                <a:solidFill>
                  <a:schemeClr val="tx1"/>
                </a:solidFill>
                <a:effectLst/>
                <a:latin typeface="Arial" pitchFamily="-111" charset="0"/>
                <a:ea typeface="ＭＳ Ｐゴシック" pitchFamily="-112" charset="-128"/>
                <a:cs typeface="ＭＳ Ｐゴシック" pitchFamily="-112" charset="-128"/>
              </a:rPr>
              <a:t>son</a:t>
            </a:r>
            <a:r>
              <a:rPr lang="en-US" sz="1200" kern="1200" dirty="0">
                <a:solidFill>
                  <a:schemeClr val="tx1"/>
                </a:solidFill>
                <a:effectLst/>
                <a:latin typeface="Arial" pitchFamily="-111" charset="0"/>
                <a:ea typeface="ＭＳ Ｐゴシック" pitchFamily="-112" charset="-128"/>
                <a:cs typeface="ＭＳ Ｐゴシック" pitchFamily="-112" charset="-128"/>
              </a:rPr>
              <a:t> to show loyalty to Saul (2 Sam 9).</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106</a:t>
            </a:fld>
            <a:endParaRPr lang="en-US"/>
          </a:p>
        </p:txBody>
      </p:sp>
    </p:spTree>
    <p:extLst>
      <p:ext uri="{BB962C8B-B14F-4D97-AF65-F5344CB8AC3E}">
        <p14:creationId xmlns:p14="http://schemas.microsoft.com/office/powerpoint/2010/main" val="39942868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David’s victory over ungrateful Ammon and Syria acquired them as new </a:t>
            </a:r>
            <a:r>
              <a:rPr lang="en-US" sz="1200" b="1" u="sng" kern="1200" dirty="0">
                <a:solidFill>
                  <a:schemeClr val="tx1"/>
                </a:solidFill>
                <a:effectLst/>
                <a:latin typeface="Arial" pitchFamily="-111" charset="0"/>
                <a:ea typeface="ＭＳ Ｐゴシック" pitchFamily="-112" charset="-128"/>
                <a:cs typeface="ＭＳ Ｐゴシック" pitchFamily="-112" charset="-128"/>
              </a:rPr>
              <a:t>vassals</a:t>
            </a:r>
            <a:r>
              <a:rPr lang="en-US" sz="1200" kern="1200" dirty="0">
                <a:solidFill>
                  <a:schemeClr val="tx1"/>
                </a:solidFill>
                <a:effectLst/>
                <a:latin typeface="Arial" pitchFamily="-111" charset="0"/>
                <a:ea typeface="ＭＳ Ｐゴシック" pitchFamily="-112" charset="-128"/>
                <a:cs typeface="ＭＳ Ｐゴシック" pitchFamily="-112" charset="-128"/>
              </a:rPr>
              <a:t> (2 Sam 10).</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108</a:t>
            </a:fld>
            <a:endParaRPr lang="en-US"/>
          </a:p>
        </p:txBody>
      </p:sp>
    </p:spTree>
    <p:extLst>
      <p:ext uri="{BB962C8B-B14F-4D97-AF65-F5344CB8AC3E}">
        <p14:creationId xmlns:p14="http://schemas.microsoft.com/office/powerpoint/2010/main" val="74418844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111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xfrm>
            <a:off x="1143000" y="685800"/>
            <a:ext cx="4572000" cy="3429000"/>
          </a:xfrm>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The LORD shows us his compassion in placing the crown on Jesus.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responsible shepherd sacrificially guards the flock from enemies and feeds the flock to sustain these helpless sheep. As David protected Israel and fed the people with God's Word, so Jesus protects believers from Satan and instructs us through his Word.</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2Sam. 5:1</a:t>
            </a:r>
            <a:r>
              <a:rPr lang="en-US" dirty="0">
                <a:effectLst/>
                <a:latin typeface="Lucida Grande" panose="020B0600040502020204" pitchFamily="34" charset="0"/>
              </a:rPr>
              <a:t>    Then all the tribes of Israel went to David at Hebron and told him, “We are your own flesh and blood.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In the past, when Saul was our king, you were the one who really led the forces of Israel. And the LORD told you, ‘You will be the shepherd of my people Israel. You will be Israel’s leader.’”</a:t>
            </a:r>
          </a:p>
          <a:p>
            <a:endParaRPr lang="en-US" dirty="0"/>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8</a:t>
            </a:fld>
            <a:endParaRPr lang="en-US"/>
          </a:p>
        </p:txBody>
      </p:sp>
    </p:spTree>
    <p:extLst>
      <p:ext uri="{BB962C8B-B14F-4D97-AF65-F5344CB8AC3E}">
        <p14:creationId xmlns:p14="http://schemas.microsoft.com/office/powerpoint/2010/main" val="313920743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Our human tendency is to like to be in control. </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We like to elect our leaders because we feel that we can do the best job in directing our lives.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But how are we doing at being in control? Just look at the world we live in where we seize control! If you haven’t noticed, it’s a mess. </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113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xfrm>
            <a:off x="1143000" y="685800"/>
            <a:ext cx="4572000" cy="3429000"/>
          </a:xfrm>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We are far better to see that God shows his kindness to us when he gives the leader we really need in Christ.</a:t>
            </a:r>
            <a:r>
              <a:rPr lang="en-SG" dirty="0">
                <a:effectLst/>
              </a:rPr>
              <a:t> </a:t>
            </a:r>
            <a:endParaRPr lang="en-US" dirty="0"/>
          </a:p>
          <a:p>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How are we doing with rule from Rome</a:t>
            </a:r>
            <a:r>
              <a:rPr lang="en-US" baseline="0" dirty="0"/>
              <a:t> now like there was in the first century?</a:t>
            </a:r>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Matthew 2 shows us that the Jews were more disturbed at the birth of Jesus than they were with Herod’s rule!</a:t>
            </a:r>
            <a:r>
              <a:rPr lang="en-SG" dirty="0">
                <a:effectLst/>
              </a:rPr>
              <a:t> </a:t>
            </a:r>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Yet Jesus is the Prince of Peace to those who believe: “Peace on earth to all with whom he is pleased.” He will rule in peace for 1000 years over those who believe!</a:t>
            </a:r>
            <a:r>
              <a:rPr lang="en-SG" dirty="0">
                <a:effectLst/>
              </a:rPr>
              <a:t> </a:t>
            </a:r>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In what ways does the Lord exemplify compassion to us so we can pass this compassion on?</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The LORD grants us his divinely appointed authorities to follow</a:t>
            </a:r>
            <a:r>
              <a:rPr lang="en-SG" sz="1200" kern="1200" dirty="0">
                <a:solidFill>
                  <a:schemeClr val="tx1"/>
                </a:solidFill>
                <a:effectLst/>
                <a:latin typeface="Arial" pitchFamily="-111" charset="0"/>
                <a:ea typeface="ＭＳ Ｐゴシック" pitchFamily="-112" charset="-128"/>
                <a:cs typeface="ＭＳ Ｐゴシック" pitchFamily="-112" charset="-128"/>
              </a:rPr>
              <a:t>.</a:t>
            </a:r>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The LORD blesses us with inconveniences to turn us back to him.</a:t>
            </a:r>
            <a:r>
              <a:rPr lang="en-SG" dirty="0">
                <a:effectLst/>
              </a:rPr>
              <a:t> </a:t>
            </a:r>
            <a:endParaRPr lang="en-US" dirty="0"/>
          </a:p>
          <a:p>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1619B2C-73C0-C249-B81D-FB0B769748E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61A741-84A5-6A44-898A-8E2A3E9537B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706" name="Rectangle 2">
            <a:extLst>
              <a:ext uri="{FF2B5EF4-FFF2-40B4-BE49-F238E27FC236}">
                <a16:creationId xmlns:a16="http://schemas.microsoft.com/office/drawing/2014/main" id="{08E1E1F0-4F83-CE42-96D8-65C1FC061376}"/>
              </a:ext>
            </a:extLst>
          </p:cNvPr>
          <p:cNvSpPr>
            <a:spLocks noGrp="1" noRot="1" noChangeAspect="1" noChangeArrowheads="1" noTextEdit="1"/>
          </p:cNvSpPr>
          <p:nvPr>
            <p:ph type="sldImg"/>
          </p:nvPr>
        </p:nvSpPr>
        <p:spPr>
          <a:xfrm>
            <a:off x="1143000" y="685800"/>
            <a:ext cx="4572000" cy="3429000"/>
          </a:xfrm>
          <a:ln/>
        </p:spPr>
      </p:sp>
      <p:sp>
        <p:nvSpPr>
          <p:cNvPr id="72707" name="Rectangle 3">
            <a:extLst>
              <a:ext uri="{FF2B5EF4-FFF2-40B4-BE49-F238E27FC236}">
                <a16:creationId xmlns:a16="http://schemas.microsoft.com/office/drawing/2014/main" id="{0D5F4460-75A9-3A4A-AF30-8A7EDC4581FE}"/>
              </a:ext>
            </a:extLst>
          </p:cNvPr>
          <p:cNvSpPr>
            <a:spLocks noGrp="1" noChangeArrowheads="1"/>
          </p:cNvSpPr>
          <p:nvPr>
            <p:ph type="body" idx="1"/>
          </p:nvPr>
        </p:nvSpPr>
        <p:spPr/>
        <p:txBody>
          <a:bodyPr/>
          <a:lstStyle/>
          <a:p>
            <a:pPr marL="228600" indent="-228600"/>
            <a:r>
              <a:rPr lang="en-US" altLang="en-US" dirty="0"/>
              <a:t>The wall overlooking the area of Uriah’s attack is part of an Islamic palace complex (credit: Dr Todd Bolen, </a:t>
            </a:r>
            <a:r>
              <a:rPr lang="en-US" altLang="en-US" dirty="0" err="1"/>
              <a:t>BiblePlaces.com</a:t>
            </a:r>
            <a:r>
              <a:rPr lang="en-US" altLang="en-US" dirty="0"/>
              <a:t>).</a:t>
            </a:r>
          </a:p>
        </p:txBody>
      </p:sp>
    </p:spTree>
    <p:extLst>
      <p:ext uri="{BB962C8B-B14F-4D97-AF65-F5344CB8AC3E}">
        <p14:creationId xmlns:p14="http://schemas.microsoft.com/office/powerpoint/2010/main" val="139581156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835A1AB-A524-5047-A7EF-96E685520D0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EC8128C-B3F2-F342-B501-6FFFAB04102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682" name="Rectangle 2">
            <a:extLst>
              <a:ext uri="{FF2B5EF4-FFF2-40B4-BE49-F238E27FC236}">
                <a16:creationId xmlns:a16="http://schemas.microsoft.com/office/drawing/2014/main" id="{D1AA5F24-5BBE-3840-8F38-3F742E0B6ED0}"/>
              </a:ext>
            </a:extLst>
          </p:cNvPr>
          <p:cNvSpPr>
            <a:spLocks noGrp="1" noRot="1" noChangeAspect="1" noChangeArrowheads="1" noTextEdit="1"/>
          </p:cNvSpPr>
          <p:nvPr>
            <p:ph type="sldImg"/>
          </p:nvPr>
        </p:nvSpPr>
        <p:spPr>
          <a:xfrm>
            <a:off x="1143000" y="685800"/>
            <a:ext cx="4572000" cy="3429000"/>
          </a:xfrm>
          <a:ln/>
        </p:spPr>
      </p:sp>
      <p:sp>
        <p:nvSpPr>
          <p:cNvPr id="71683" name="Rectangle 3">
            <a:extLst>
              <a:ext uri="{FF2B5EF4-FFF2-40B4-BE49-F238E27FC236}">
                <a16:creationId xmlns:a16="http://schemas.microsoft.com/office/drawing/2014/main" id="{07B08AC9-268F-A646-B62D-D23B1EC925D9}"/>
              </a:ext>
            </a:extLst>
          </p:cNvPr>
          <p:cNvSpPr>
            <a:spLocks noGrp="1" noChangeArrowheads="1"/>
          </p:cNvSpPr>
          <p:nvPr>
            <p:ph type="body" idx="1"/>
          </p:nvPr>
        </p:nvSpPr>
        <p:spPr/>
        <p:txBody>
          <a:bodyPr/>
          <a:lstStyle/>
          <a:p>
            <a:pPr>
              <a:lnSpc>
                <a:spcPct val="80000"/>
              </a:lnSpc>
            </a:pPr>
            <a:r>
              <a:rPr lang="en-US" altLang="en-US" dirty="0"/>
              <a:t>The acropolis is surrounded by deep wadis (valleys) on three sides.  The north side was not so protected and thus was the most vulnerable to attack.  It is likely that David’s men concentrated their campaign against the city at this point, and perhaps it was here that Uriah was killed at David’s order (credit: Dr Todd Bolen, </a:t>
            </a:r>
            <a:r>
              <a:rPr lang="en-US" altLang="en-US" dirty="0" err="1"/>
              <a:t>BiblePlaces.com</a:t>
            </a:r>
            <a:r>
              <a:rPr lang="en-US" altLang="en-US" dirty="0"/>
              <a:t>).</a:t>
            </a:r>
          </a:p>
          <a:p>
            <a:pPr>
              <a:lnSpc>
                <a:spcPct val="80000"/>
              </a:lnSpc>
            </a:pPr>
            <a:endParaRPr lang="en-US" altLang="en-US" dirty="0"/>
          </a:p>
        </p:txBody>
      </p:sp>
    </p:spTree>
    <p:extLst>
      <p:ext uri="{BB962C8B-B14F-4D97-AF65-F5344CB8AC3E}">
        <p14:creationId xmlns:p14="http://schemas.microsoft.com/office/powerpoint/2010/main" val="2122828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key OT trait prophesied of Messiah is his kingship. In the OT, this begins with David and eventually leads to Jesus Christ 1000 year later.</a:t>
            </a:r>
          </a:p>
          <a:p>
            <a:endParaRPr lang="en-US" dirty="0"/>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9</a:t>
            </a:fld>
            <a:endParaRPr lang="en-US"/>
          </a:p>
        </p:txBody>
      </p:sp>
    </p:spTree>
    <p:extLst>
      <p:ext uri="{BB962C8B-B14F-4D97-AF65-F5344CB8AC3E}">
        <p14:creationId xmlns:p14="http://schemas.microsoft.com/office/powerpoint/2010/main" val="260856440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148</a:t>
            </a:fld>
            <a:endParaRPr lang="en-US"/>
          </a:p>
        </p:txBody>
      </p:sp>
    </p:spTree>
    <p:extLst>
      <p:ext uri="{BB962C8B-B14F-4D97-AF65-F5344CB8AC3E}">
        <p14:creationId xmlns:p14="http://schemas.microsoft.com/office/powerpoint/2010/main" val="426288027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David's political troubles from Absalom and Sheba's rebellions actually removed Absalom as a rival to David’s throne (2 Sam 15–20).</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150</a:t>
            </a:fld>
            <a:endParaRPr lang="en-US"/>
          </a:p>
        </p:txBody>
      </p:sp>
    </p:spTree>
    <p:extLst>
      <p:ext uri="{BB962C8B-B14F-4D97-AF65-F5344CB8AC3E}">
        <p14:creationId xmlns:p14="http://schemas.microsoft.com/office/powerpoint/2010/main" val="27193532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Absalom rivaled his father's throne but David refused to protect his kingdom by force, resulting in Absalom's death and the protection of David’s dynasty (2 Sam 15–18).</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151</a:t>
            </a:fld>
            <a:endParaRPr lang="en-US"/>
          </a:p>
        </p:txBody>
      </p:sp>
    </p:spTree>
    <p:extLst>
      <p:ext uri="{BB962C8B-B14F-4D97-AF65-F5344CB8AC3E}">
        <p14:creationId xmlns:p14="http://schemas.microsoft.com/office/powerpoint/2010/main" val="13775537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Absalom won over many in Israel to become king, forcing David from Jerusalem into exile since he was unwilling to protect his kingdom by force (15:1–16:14).</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154</a:t>
            </a:fld>
            <a:endParaRPr lang="en-US"/>
          </a:p>
        </p:txBody>
      </p:sp>
    </p:spTree>
    <p:extLst>
      <p:ext uri="{BB962C8B-B14F-4D97-AF65-F5344CB8AC3E}">
        <p14:creationId xmlns:p14="http://schemas.microsoft.com/office/powerpoint/2010/main" val="332747288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1" charset="0"/>
                <a:ea typeface="ＭＳ Ｐゴシック" pitchFamily="-112" charset="-128"/>
                <a:cs typeface="ＭＳ Ｐゴシック" pitchFamily="-112" charset="-128"/>
              </a:rPr>
              <a:t>An appendix of David's failures and successes in his final years proves God blessed his line while punishing sin (2 Sam 21–24).</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171</a:t>
            </a:fld>
            <a:endParaRPr lang="en-US"/>
          </a:p>
        </p:txBody>
      </p:sp>
    </p:spTree>
    <p:extLst>
      <p:ext uri="{BB962C8B-B14F-4D97-AF65-F5344CB8AC3E}">
        <p14:creationId xmlns:p14="http://schemas.microsoft.com/office/powerpoint/2010/main" val="331583492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In this photo taken Wednesday Aug. 24, 2011, is </a:t>
            </a:r>
            <a:r>
              <a:rPr lang="en-US" dirty="0" err="1"/>
              <a:t>Yoandri</a:t>
            </a:r>
            <a:r>
              <a:rPr lang="en-US" dirty="0"/>
              <a:t> Hernandez Garrido, 37</a:t>
            </a:r>
          </a:p>
          <a:p>
            <a:endParaRPr lang="en-US" dirty="0"/>
          </a:p>
          <a:p>
            <a:r>
              <a:rPr lang="en-US" b="1" dirty="0"/>
              <a:t>There be GIANTS!</a:t>
            </a:r>
          </a:p>
          <a:p>
            <a:r>
              <a:rPr lang="en-US" dirty="0"/>
              <a:t>Posted on </a:t>
            </a:r>
            <a:r>
              <a:rPr lang="en-US" dirty="0">
                <a:hlinkClick r:id="rId3"/>
              </a:rPr>
              <a:t>October 6, 2015</a:t>
            </a:r>
            <a:r>
              <a:rPr lang="en-US" dirty="0"/>
              <a:t> by </a:t>
            </a:r>
            <a:r>
              <a:rPr lang="en-US" dirty="0">
                <a:hlinkClick r:id="rId4"/>
              </a:rPr>
              <a:t>TheMeltingThought</a:t>
            </a:r>
            <a:r>
              <a:rPr lang="en-US" dirty="0"/>
              <a:t> </a:t>
            </a:r>
          </a:p>
          <a:p>
            <a:r>
              <a:rPr lang="en-US" dirty="0"/>
              <a:t>https://themeltingthought2000.wordpress.com/2015/10/06/there-be-giants/</a:t>
            </a:r>
          </a:p>
          <a:p>
            <a:r>
              <a:rPr lang="en-US" dirty="0"/>
              <a:t>Accessed 21 Jan 2018</a:t>
            </a:r>
          </a:p>
          <a:p>
            <a:endParaRPr 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175</a:t>
            </a:fld>
            <a:endParaRPr lang="en-US"/>
          </a:p>
        </p:txBody>
      </p:sp>
    </p:spTree>
    <p:extLst>
      <p:ext uri="{BB962C8B-B14F-4D97-AF65-F5344CB8AC3E}">
        <p14:creationId xmlns:p14="http://schemas.microsoft.com/office/powerpoint/2010/main" val="424834218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"After David’s sin in the the matter of taking a census of the people of Israel, and his acknowledgment of the sin, he was told by Gad to build an altar (2 Samuel 24:1-10). The instructions are specific.</a:t>
            </a:r>
          </a:p>
          <a:p>
            <a:r>
              <a:rPr lang="en-US" dirty="0"/>
              <a:t>And Gad came that day to David and said to him, “Go up, raise an altar to the LORD on the threshing floor of Araunah the Jebusite.” So David went up at Gad’s word, as the LORD commanded. (2 Samuel 24:18-19 ESV)</a:t>
            </a:r>
          </a:p>
          <a:p>
            <a:r>
              <a:rPr lang="en-US" dirty="0"/>
              <a:t>Araunah was gracious in his offer to allow David to take any of his property needed — the oxen, the threshing sledge, and the yokes of the oxen for the wood. He said, “All this, O king, Araunah gives to the king.”</a:t>
            </a:r>
          </a:p>
          <a:p>
            <a:r>
              <a:rPr lang="en-US" dirty="0"/>
              <a:t>David’s reply is one of those memorable statements of Scripture.</a:t>
            </a:r>
          </a:p>
          <a:p>
            <a:r>
              <a:rPr lang="en-US" dirty="0"/>
              <a:t>But the king said to Araunah, “No, but I will buy it from you for a price. I will not offer burnt offerings to the LORD my God that cost me nothing.” So David bought the threshing floor and the oxen for fifty shekels of silver. (2 Samuel 24:24 ESV)</a:t>
            </a:r>
          </a:p>
          <a:p>
            <a:r>
              <a:rPr lang="en-US" dirty="0"/>
              <a:t>Artist </a:t>
            </a:r>
            <a:r>
              <a:rPr lang="en-US" dirty="0" err="1"/>
              <a:t>Balage</a:t>
            </a:r>
            <a:r>
              <a:rPr lang="en-US" dirty="0"/>
              <a:t> Balogh has provided us a beautiful illustration of the threshing floor of Araunah [above] on what we later know to be Mount Moriah. See more of his work at </a:t>
            </a:r>
            <a:r>
              <a:rPr lang="en-US" dirty="0">
                <a:hlinkClick r:id="rId3" tooltip="Archaeology Illustrated"/>
              </a:rPr>
              <a:t>Archaeology Illustrated</a:t>
            </a:r>
            <a:r>
              <a:rPr lang="en-US" dirty="0"/>
              <a:t>.</a:t>
            </a:r>
          </a:p>
          <a:p>
            <a:r>
              <a:rPr lang="en-US" dirty="0"/>
              <a:t>It is generally understood that this is the place where Abraham came to offer Isaac, in the mount of the LORD three days from Beersheba  (Genesis 22:4, 14). It is where Solomon began to build the temple in 966 B.C.</a:t>
            </a:r>
          </a:p>
          <a:p>
            <a:r>
              <a:rPr lang="en-US" dirty="0"/>
              <a:t>Then Solomon began to build the house of the LORD in Jerusalem on Mount Moriah, where the LORD had appeared to David his father, at the place that David had appointed, on the threshing floor of </a:t>
            </a:r>
            <a:r>
              <a:rPr lang="en-US" dirty="0" err="1"/>
              <a:t>Ornan</a:t>
            </a:r>
            <a:r>
              <a:rPr lang="en-US" dirty="0"/>
              <a:t> the Jebusite. (2 Chronicles 3:1 ESV)."</a:t>
            </a:r>
          </a:p>
          <a:p>
            <a:endParaRPr lang="en-US" dirty="0"/>
          </a:p>
          <a:p>
            <a:r>
              <a:rPr lang="en-US" b="1" dirty="0" err="1"/>
              <a:t>Araunah’s</a:t>
            </a:r>
            <a:r>
              <a:rPr lang="en-US" b="1" dirty="0"/>
              <a:t> threshing floor</a:t>
            </a:r>
          </a:p>
          <a:p>
            <a:r>
              <a:rPr lang="en-US" dirty="0"/>
              <a:t>Posted on </a:t>
            </a:r>
            <a:r>
              <a:rPr lang="en-US" dirty="0">
                <a:hlinkClick r:id="rId4" tooltip="7:20 am"/>
              </a:rPr>
              <a:t>August 18, 2010</a:t>
            </a:r>
            <a:r>
              <a:rPr lang="en-US" dirty="0"/>
              <a:t> | </a:t>
            </a:r>
            <a:r>
              <a:rPr lang="en-US" dirty="0">
                <a:hlinkClick r:id="rId5"/>
              </a:rPr>
              <a:t>4 Comments</a:t>
            </a:r>
            <a:r>
              <a:rPr lang="en-US" dirty="0"/>
              <a:t> </a:t>
            </a:r>
          </a:p>
          <a:p>
            <a:r>
              <a:rPr lang="en-US" dirty="0" err="1"/>
              <a:t>Ferrel</a:t>
            </a:r>
            <a:r>
              <a:rPr lang="en-US" dirty="0"/>
              <a:t> Jenkins</a:t>
            </a:r>
          </a:p>
          <a:p>
            <a:r>
              <a:rPr lang="en-US" dirty="0"/>
              <a:t>https://</a:t>
            </a:r>
            <a:r>
              <a:rPr lang="en-US" dirty="0" err="1"/>
              <a:t>ferrelljenkins.wordpress.com</a:t>
            </a:r>
            <a:r>
              <a:rPr lang="en-US" dirty="0"/>
              <a:t>/2010/08/18/</a:t>
            </a:r>
            <a:r>
              <a:rPr lang="en-US" dirty="0" err="1"/>
              <a:t>araunahs</a:t>
            </a:r>
            <a:r>
              <a:rPr lang="en-US" dirty="0"/>
              <a:t>-threshing-floor/</a:t>
            </a:r>
          </a:p>
          <a:p>
            <a:r>
              <a:rPr lang="en-US" dirty="0"/>
              <a:t>Accessed 24 Dec 2017</a:t>
            </a:r>
          </a:p>
          <a:p>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181</a:t>
            </a:fld>
            <a:endParaRPr lang="en-US"/>
          </a:p>
        </p:txBody>
      </p:sp>
    </p:spTree>
    <p:extLst>
      <p:ext uri="{BB962C8B-B14F-4D97-AF65-F5344CB8AC3E}">
        <p14:creationId xmlns:p14="http://schemas.microsoft.com/office/powerpoint/2010/main" val="3559220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2" Type="http://schemas.openxmlformats.org/officeDocument/2006/relationships/slideMaster" Target="../slideMasters/slideMaster22.xml"/><Relationship Id="rId1" Type="http://schemas.openxmlformats.org/officeDocument/2006/relationships/themeOverride" Target="../theme/themeOverride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33.xml"/><Relationship Id="rId4" Type="http://schemas.openxmlformats.org/officeDocument/2006/relationships/image" Target="../media/image9.png"/></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99E3E5-F83A-B24D-8630-A0B3E56A848A}" type="slidenum">
              <a:rPr lang="en-US"/>
              <a:pPr>
                <a:defRPr/>
              </a:pPr>
              <a:t>‹#›</a:t>
            </a:fld>
            <a:endParaRPr lang="en-US"/>
          </a:p>
        </p:txBody>
      </p:sp>
    </p:spTree>
    <p:extLst>
      <p:ext uri="{BB962C8B-B14F-4D97-AF65-F5344CB8AC3E}">
        <p14:creationId xmlns:p14="http://schemas.microsoft.com/office/powerpoint/2010/main" val="3097943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E93F0-9DB4-4844-A476-5323F55B5A5E}" type="slidenum">
              <a:rPr lang="en-US"/>
              <a:pPr>
                <a:defRPr/>
              </a:pPr>
              <a:t>‹#›</a:t>
            </a:fld>
            <a:endParaRPr lang="en-US"/>
          </a:p>
        </p:txBody>
      </p:sp>
    </p:spTree>
    <p:extLst>
      <p:ext uri="{BB962C8B-B14F-4D97-AF65-F5344CB8AC3E}">
        <p14:creationId xmlns:p14="http://schemas.microsoft.com/office/powerpoint/2010/main" val="28241246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lgn="ctr">
              <a:defRPr/>
            </a:lvl1pPr>
          </a:lstStyle>
          <a:p>
            <a:pPr>
              <a:defRPr/>
            </a:pPr>
            <a:endParaRPr lang="en-US"/>
          </a:p>
        </p:txBody>
      </p:sp>
      <p:sp>
        <p:nvSpPr>
          <p:cNvPr id="8" name="Rectangle 3"/>
          <p:cNvSpPr>
            <a:spLocks noGrp="1" noChangeArrowheads="1"/>
          </p:cNvSpPr>
          <p:nvPr>
            <p:ph type="sldNum" sz="quarter" idx="11"/>
          </p:nvPr>
        </p:nvSpPr>
        <p:spPr/>
        <p:txBody>
          <a:bodyPr/>
          <a:lstStyle>
            <a:lvl1pPr>
              <a:defRPr/>
            </a:lvl1pPr>
          </a:lstStyle>
          <a:p>
            <a:pPr>
              <a:defRPr/>
            </a:pPr>
            <a:fld id="{9173427D-EC4F-E24B-B914-93DAAC5E7DF1}" type="slidenum">
              <a:rPr lang="en-US"/>
              <a:pPr>
                <a:defRPr/>
              </a:pPr>
              <a:t>‹#›</a:t>
            </a:fld>
            <a:endParaRPr lang="en-US"/>
          </a:p>
        </p:txBody>
      </p:sp>
      <p:sp>
        <p:nvSpPr>
          <p:cNvPr id="9"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1424067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algn="ctr">
              <a:defRPr/>
            </a:lvl1pPr>
          </a:lstStyle>
          <a:p>
            <a:pPr>
              <a:defRPr/>
            </a:pPr>
            <a:endParaRPr lang="en-US"/>
          </a:p>
        </p:txBody>
      </p:sp>
      <p:sp>
        <p:nvSpPr>
          <p:cNvPr id="4" name="Rectangle 3"/>
          <p:cNvSpPr>
            <a:spLocks noGrp="1" noChangeArrowheads="1"/>
          </p:cNvSpPr>
          <p:nvPr>
            <p:ph type="sldNum" sz="quarter" idx="11"/>
          </p:nvPr>
        </p:nvSpPr>
        <p:spPr/>
        <p:txBody>
          <a:bodyPr/>
          <a:lstStyle>
            <a:lvl1pPr>
              <a:defRPr/>
            </a:lvl1pPr>
          </a:lstStyle>
          <a:p>
            <a:pPr>
              <a:defRPr/>
            </a:pPr>
            <a:fld id="{9D522182-2C7C-8B44-9E93-130A7CD338DE}" type="slidenum">
              <a:rPr lang="en-US"/>
              <a:pPr>
                <a:defRPr/>
              </a:pPr>
              <a:t>‹#›</a:t>
            </a:fld>
            <a:endParaRPr lang="en-US"/>
          </a:p>
        </p:txBody>
      </p:sp>
      <p:sp>
        <p:nvSpPr>
          <p:cNvPr id="5"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0795498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lgn="ctr">
              <a:defRPr/>
            </a:lvl1pPr>
          </a:lstStyle>
          <a:p>
            <a:pPr>
              <a:defRPr/>
            </a:pPr>
            <a:endParaRPr lang="en-US"/>
          </a:p>
        </p:txBody>
      </p:sp>
      <p:sp>
        <p:nvSpPr>
          <p:cNvPr id="3" name="Rectangle 3"/>
          <p:cNvSpPr>
            <a:spLocks noGrp="1" noChangeArrowheads="1"/>
          </p:cNvSpPr>
          <p:nvPr>
            <p:ph type="sldNum" sz="quarter" idx="11"/>
          </p:nvPr>
        </p:nvSpPr>
        <p:spPr/>
        <p:txBody>
          <a:bodyPr/>
          <a:lstStyle>
            <a:lvl1pPr>
              <a:defRPr/>
            </a:lvl1pPr>
          </a:lstStyle>
          <a:p>
            <a:pPr>
              <a:defRPr/>
            </a:pPr>
            <a:fld id="{3D5E7791-B9C6-D145-B5D8-DAD7644D56E2}" type="slidenum">
              <a:rPr lang="en-US"/>
              <a:pPr>
                <a:defRPr/>
              </a:pPr>
              <a:t>‹#›</a:t>
            </a:fld>
            <a:endParaRPr lang="en-US"/>
          </a:p>
        </p:txBody>
      </p:sp>
      <p:sp>
        <p:nvSpPr>
          <p:cNvPr id="4"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2159977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46F71EC0-5808-C64B-9ADC-9DA6A198DCFC}"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96835326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DADAA267-1921-794D-B727-08A55C40E0FB}"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5830333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4C7EEA41-7E3A-7D4E-8C6A-198C7F0F493C}"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9518964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045A2220-E9C1-404A-86B9-26694A7BE86C}"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6771344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lgn="ctr">
              <a:defRPr/>
            </a:lvl1pPr>
          </a:lstStyle>
          <a:p>
            <a:pPr>
              <a:defRPr/>
            </a:pPr>
            <a:endParaRPr lang="en-US"/>
          </a:p>
        </p:txBody>
      </p:sp>
      <p:sp>
        <p:nvSpPr>
          <p:cNvPr id="7" name="Rectangle 3"/>
          <p:cNvSpPr>
            <a:spLocks noGrp="1" noChangeArrowheads="1"/>
          </p:cNvSpPr>
          <p:nvPr>
            <p:ph type="sldNum" sz="quarter" idx="11"/>
          </p:nvPr>
        </p:nvSpPr>
        <p:spPr/>
        <p:txBody>
          <a:bodyPr/>
          <a:lstStyle>
            <a:lvl1pPr>
              <a:defRPr/>
            </a:lvl1pPr>
          </a:lstStyle>
          <a:p>
            <a:pPr>
              <a:defRPr/>
            </a:pPr>
            <a:fld id="{EF7FAE97-EEC1-D04D-B449-D486DFE1EBF1}" type="slidenum">
              <a:rPr lang="en-US"/>
              <a:pPr>
                <a:defRPr/>
              </a:pPr>
              <a:t>‹#›</a:t>
            </a:fld>
            <a:endParaRPr lang="en-US"/>
          </a:p>
        </p:txBody>
      </p:sp>
      <p:sp>
        <p:nvSpPr>
          <p:cNvPr id="8"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8762531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1"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2400">
                <a:solidFill>
                  <a:srgbClr val="FFFFFF"/>
                </a:solidFill>
                <a:latin typeface="Times New Roman" charset="0"/>
                <a:cs typeface="Arial"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 xmlns:a14="http://schemas.microsoft.com/office/drawing/2010/main">
                  <a:solidFill>
                    <a:schemeClr val="tx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2400">
                <a:solidFill>
                  <a:srgbClr val="FFFFFF"/>
                </a:solidFill>
                <a:latin typeface="Times New Roman" charset="0"/>
                <a:cs typeface="Arial"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a:solidFill>
                  <a:srgbClr val="FFFFFF"/>
                </a:solidFill>
                <a:cs typeface="Arial" charset="0"/>
              </a:endParaRPr>
            </a:p>
          </p:txBody>
        </p:sp>
      </p:grpSp>
      <p:sp>
        <p:nvSpPr>
          <p:cNvPr id="16390" name="Rectangle 6"/>
          <p:cNvSpPr>
            <a:spLocks noGrp="1" noChangeArrowheads="1"/>
          </p:cNvSpPr>
          <p:nvPr>
            <p:ph type="ctrTitle"/>
          </p:nvPr>
        </p:nvSpPr>
        <p:spPr>
          <a:xfrm>
            <a:off x="1219200" y="838201"/>
            <a:ext cx="6781800" cy="2559050"/>
          </a:xfrm>
        </p:spPr>
        <p:txBody>
          <a:bodyPr anchorCtr="1"/>
          <a:lstStyle>
            <a:lvl1pPr algn="ctr">
              <a:defRPr sz="6200"/>
            </a:lvl1pPr>
          </a:lstStyle>
          <a:p>
            <a:pPr lvl="0"/>
            <a:r>
              <a:rPr lang="en-SG" noProof="0"/>
              <a:t>Click to edit Master title style</a:t>
            </a:r>
          </a:p>
        </p:txBody>
      </p:sp>
      <p:sp>
        <p:nvSpPr>
          <p:cNvPr id="16391" name="Rectangle 7"/>
          <p:cNvSpPr>
            <a:spLocks noGrp="1" noChangeArrowheads="1"/>
          </p:cNvSpPr>
          <p:nvPr>
            <p:ph type="subTitle" idx="1"/>
          </p:nvPr>
        </p:nvSpPr>
        <p:spPr>
          <a:xfrm>
            <a:off x="1371600" y="3733801"/>
            <a:ext cx="6400800" cy="1873250"/>
          </a:xfrm>
        </p:spPr>
        <p:txBody>
          <a:bodyPr/>
          <a:lstStyle>
            <a:lvl1pPr marL="0" indent="0" algn="ctr">
              <a:buFont typeface="Wingdings" pitchFamily="2" charset="2"/>
              <a:buNone/>
              <a:defRPr sz="3000"/>
            </a:lvl1pPr>
          </a:lstStyle>
          <a:p>
            <a:pPr lvl="0"/>
            <a:r>
              <a:rPr lang="en-SG" noProof="0"/>
              <a:t>Click to edit Master subtitle style</a:t>
            </a:r>
          </a:p>
        </p:txBody>
      </p:sp>
      <p:sp>
        <p:nvSpPr>
          <p:cNvPr id="8" name="Rectangle 8"/>
          <p:cNvSpPr>
            <a:spLocks noGrp="1" noChangeArrowheads="1"/>
          </p:cNvSpPr>
          <p:nvPr>
            <p:ph type="dt" sz="half" idx="10"/>
          </p:nvPr>
        </p:nvSpPr>
        <p:spPr>
          <a:xfrm>
            <a:off x="536577" y="6248400"/>
            <a:ext cx="2054225" cy="457200"/>
          </a:xfrm>
        </p:spPr>
        <p:txBody>
          <a:bodyPr/>
          <a:lstStyle>
            <a:lvl1pPr algn="ctr" eaLnBrk="0" hangingPunct="0">
              <a:defRPr baseline="30000">
                <a:latin typeface="Times New Roman" charset="0"/>
              </a:defRPr>
            </a:lvl1pPr>
          </a:lstStyle>
          <a:p>
            <a:pPr>
              <a:defRPr/>
            </a:pPr>
            <a:endParaRPr lang="en-SG"/>
          </a:p>
        </p:txBody>
      </p:sp>
      <p:sp>
        <p:nvSpPr>
          <p:cNvPr id="9" name="Rectangle 9"/>
          <p:cNvSpPr>
            <a:spLocks noGrp="1" noChangeArrowheads="1"/>
          </p:cNvSpPr>
          <p:nvPr>
            <p:ph type="ftr" sz="quarter" idx="11"/>
          </p:nvPr>
        </p:nvSpPr>
        <p:spPr>
          <a:xfrm>
            <a:off x="3251202" y="6248400"/>
            <a:ext cx="2887663" cy="457200"/>
          </a:xfrm>
        </p:spPr>
        <p:txBody>
          <a:bodyPr/>
          <a:lstStyle>
            <a:lvl1pPr eaLnBrk="0" hangingPunct="0">
              <a:defRPr baseline="30000">
                <a:latin typeface="Times New Roman" charset="0"/>
              </a:defRPr>
            </a:lvl1pPr>
          </a:lstStyle>
          <a:p>
            <a:pPr>
              <a:defRPr/>
            </a:pPr>
            <a:endParaRPr lang="en-SG"/>
          </a:p>
        </p:txBody>
      </p:sp>
      <p:sp>
        <p:nvSpPr>
          <p:cNvPr id="10" name="Rectangle 10"/>
          <p:cNvSpPr>
            <a:spLocks noGrp="1" noChangeArrowheads="1"/>
          </p:cNvSpPr>
          <p:nvPr>
            <p:ph type="sldNum" sz="quarter" idx="12"/>
          </p:nvPr>
        </p:nvSpPr>
        <p:spPr>
          <a:xfrm>
            <a:off x="6788151" y="6257925"/>
            <a:ext cx="1905000" cy="457200"/>
          </a:xfrm>
        </p:spPr>
        <p:txBody>
          <a:bodyPr/>
          <a:lstStyle>
            <a:lvl1pPr eaLnBrk="0" hangingPunct="0">
              <a:defRPr baseline="30000">
                <a:latin typeface="Times New Roman" charset="0"/>
              </a:defRPr>
            </a:lvl1pPr>
          </a:lstStyle>
          <a:p>
            <a:pPr>
              <a:defRPr/>
            </a:pPr>
            <a:fld id="{DB67F175-EA6E-FB41-953B-5479081A38E6}" type="slidenum">
              <a:rPr lang="en-US"/>
              <a:pPr>
                <a:defRPr/>
              </a:pPr>
              <a:t>‹#›</a:t>
            </a:fld>
            <a:endParaRPr lang="en-US"/>
          </a:p>
        </p:txBody>
      </p:sp>
    </p:spTree>
    <p:extLst>
      <p:ext uri="{BB962C8B-B14F-4D97-AF65-F5344CB8AC3E}">
        <p14:creationId xmlns:p14="http://schemas.microsoft.com/office/powerpoint/2010/main" val="644559771"/>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C2489F93-BC69-9840-B7DF-E59E42740395}" type="slidenum">
              <a:rPr lang="en-US"/>
              <a:pPr>
                <a:defRPr/>
              </a:pPr>
              <a:t>‹#›</a:t>
            </a:fld>
            <a:endParaRPr lang="en-US"/>
          </a:p>
        </p:txBody>
      </p:sp>
    </p:spTree>
    <p:extLst>
      <p:ext uri="{BB962C8B-B14F-4D97-AF65-F5344CB8AC3E}">
        <p14:creationId xmlns:p14="http://schemas.microsoft.com/office/powerpoint/2010/main" val="94249412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A5FAF4-DD6A-CB4D-B2BB-6330EB3E42B9}" type="slidenum">
              <a:rPr lang="en-US"/>
              <a:pPr>
                <a:defRPr/>
              </a:pPr>
              <a:t>‹#›</a:t>
            </a:fld>
            <a:endParaRPr lang="en-US"/>
          </a:p>
        </p:txBody>
      </p:sp>
    </p:spTree>
    <p:extLst>
      <p:ext uri="{BB962C8B-B14F-4D97-AF65-F5344CB8AC3E}">
        <p14:creationId xmlns:p14="http://schemas.microsoft.com/office/powerpoint/2010/main" val="325660261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72E7F186-0C90-9A47-A023-ED23BB142B9F}" type="slidenum">
              <a:rPr lang="en-US"/>
              <a:pPr>
                <a:defRPr/>
              </a:pPr>
              <a:t>‹#›</a:t>
            </a:fld>
            <a:endParaRPr lang="en-US"/>
          </a:p>
        </p:txBody>
      </p:sp>
    </p:spTree>
    <p:extLst>
      <p:ext uri="{BB962C8B-B14F-4D97-AF65-F5344CB8AC3E}">
        <p14:creationId xmlns:p14="http://schemas.microsoft.com/office/powerpoint/2010/main" val="3296345421"/>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1"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1"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8780F4DD-61B7-5348-985B-94CF9689F24B}" type="slidenum">
              <a:rPr lang="en-US"/>
              <a:pPr>
                <a:defRPr/>
              </a:pPr>
              <a:t>‹#›</a:t>
            </a:fld>
            <a:endParaRPr lang="en-US"/>
          </a:p>
        </p:txBody>
      </p:sp>
    </p:spTree>
    <p:extLst>
      <p:ext uri="{BB962C8B-B14F-4D97-AF65-F5344CB8AC3E}">
        <p14:creationId xmlns:p14="http://schemas.microsoft.com/office/powerpoint/2010/main" val="2506193648"/>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8"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9"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C66492E6-3568-9447-B35D-B9673AE5A078}" type="slidenum">
              <a:rPr lang="en-US"/>
              <a:pPr>
                <a:defRPr/>
              </a:pPr>
              <a:t>‹#›</a:t>
            </a:fld>
            <a:endParaRPr lang="en-US"/>
          </a:p>
        </p:txBody>
      </p:sp>
    </p:spTree>
    <p:extLst>
      <p:ext uri="{BB962C8B-B14F-4D97-AF65-F5344CB8AC3E}">
        <p14:creationId xmlns:p14="http://schemas.microsoft.com/office/powerpoint/2010/main" val="3959428642"/>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4"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5"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48C06E70-12CC-904F-A925-4758A870C352}" type="slidenum">
              <a:rPr lang="en-US"/>
              <a:pPr>
                <a:defRPr/>
              </a:pPr>
              <a:t>‹#›</a:t>
            </a:fld>
            <a:endParaRPr lang="en-US"/>
          </a:p>
        </p:txBody>
      </p:sp>
    </p:spTree>
    <p:extLst>
      <p:ext uri="{BB962C8B-B14F-4D97-AF65-F5344CB8AC3E}">
        <p14:creationId xmlns:p14="http://schemas.microsoft.com/office/powerpoint/2010/main" val="503994086"/>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3"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4"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7C3C17C4-C066-D143-882F-514A52757222}" type="slidenum">
              <a:rPr lang="en-US"/>
              <a:pPr>
                <a:defRPr/>
              </a:pPr>
              <a:t>‹#›</a:t>
            </a:fld>
            <a:endParaRPr lang="en-US"/>
          </a:p>
        </p:txBody>
      </p:sp>
    </p:spTree>
    <p:extLst>
      <p:ext uri="{BB962C8B-B14F-4D97-AF65-F5344CB8AC3E}">
        <p14:creationId xmlns:p14="http://schemas.microsoft.com/office/powerpoint/2010/main" val="3559540013"/>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B6A7A6E0-64D1-1044-A56E-6126380DF492}" type="slidenum">
              <a:rPr lang="en-US"/>
              <a:pPr>
                <a:defRPr/>
              </a:pPr>
              <a:t>‹#›</a:t>
            </a:fld>
            <a:endParaRPr lang="en-US"/>
          </a:p>
        </p:txBody>
      </p:sp>
    </p:spTree>
    <p:extLst>
      <p:ext uri="{BB962C8B-B14F-4D97-AF65-F5344CB8AC3E}">
        <p14:creationId xmlns:p14="http://schemas.microsoft.com/office/powerpoint/2010/main" val="2994792661"/>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8A97A06D-52F5-E944-8C4D-FC85DE085DA3}" type="slidenum">
              <a:rPr lang="en-US"/>
              <a:pPr>
                <a:defRPr/>
              </a:pPr>
              <a:t>‹#›</a:t>
            </a:fld>
            <a:endParaRPr lang="en-US"/>
          </a:p>
        </p:txBody>
      </p:sp>
    </p:spTree>
    <p:extLst>
      <p:ext uri="{BB962C8B-B14F-4D97-AF65-F5344CB8AC3E}">
        <p14:creationId xmlns:p14="http://schemas.microsoft.com/office/powerpoint/2010/main" val="2090784450"/>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DB9CE785-6596-364C-A7E1-BC0089165DFE}" type="slidenum">
              <a:rPr lang="en-US"/>
              <a:pPr>
                <a:defRPr/>
              </a:pPr>
              <a:t>‹#›</a:t>
            </a:fld>
            <a:endParaRPr lang="en-US"/>
          </a:p>
        </p:txBody>
      </p:sp>
    </p:spTree>
    <p:extLst>
      <p:ext uri="{BB962C8B-B14F-4D97-AF65-F5344CB8AC3E}">
        <p14:creationId xmlns:p14="http://schemas.microsoft.com/office/powerpoint/2010/main" val="1129797660"/>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6"/>
            <a:ext cx="2038351"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6"/>
            <a:ext cx="5962651"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4F8F4291-7A48-AB46-82E0-53CCCA6AD042}" type="slidenum">
              <a:rPr lang="en-US"/>
              <a:pPr>
                <a:defRPr/>
              </a:pPr>
              <a:t>‹#›</a:t>
            </a:fld>
            <a:endParaRPr lang="en-US"/>
          </a:p>
        </p:txBody>
      </p:sp>
    </p:spTree>
    <p:extLst>
      <p:ext uri="{BB962C8B-B14F-4D97-AF65-F5344CB8AC3E}">
        <p14:creationId xmlns:p14="http://schemas.microsoft.com/office/powerpoint/2010/main" val="2138334870"/>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2DBE197-3D4B-184C-AC40-86804E55B48A}" type="slidenum">
              <a:rPr lang="en-US"/>
              <a:pPr>
                <a:defRPr/>
              </a:pPr>
              <a:t>‹#›</a:t>
            </a:fld>
            <a:endParaRPr lang="en-US"/>
          </a:p>
        </p:txBody>
      </p:sp>
    </p:spTree>
    <p:extLst>
      <p:ext uri="{BB962C8B-B14F-4D97-AF65-F5344CB8AC3E}">
        <p14:creationId xmlns:p14="http://schemas.microsoft.com/office/powerpoint/2010/main" val="32662950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1F72FF-98EE-6949-9F0E-E4C9844354A8}" type="slidenum">
              <a:rPr lang="en-US"/>
              <a:pPr>
                <a:defRPr/>
              </a:pPr>
              <a:t>‹#›</a:t>
            </a:fld>
            <a:endParaRPr lang="en-US"/>
          </a:p>
        </p:txBody>
      </p:sp>
    </p:spTree>
    <p:extLst>
      <p:ext uri="{BB962C8B-B14F-4D97-AF65-F5344CB8AC3E}">
        <p14:creationId xmlns:p14="http://schemas.microsoft.com/office/powerpoint/2010/main" val="411176694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38EA25D-AF91-9D49-87ED-B1AF2E2004D5}" type="slidenum">
              <a:rPr lang="en-US"/>
              <a:pPr>
                <a:defRPr/>
              </a:pPr>
              <a:t>‹#›</a:t>
            </a:fld>
            <a:endParaRPr lang="en-US"/>
          </a:p>
        </p:txBody>
      </p:sp>
    </p:spTree>
    <p:extLst>
      <p:ext uri="{BB962C8B-B14F-4D97-AF65-F5344CB8AC3E}">
        <p14:creationId xmlns:p14="http://schemas.microsoft.com/office/powerpoint/2010/main" val="30409113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B1E0B92-3A7D-5446-9CC5-F802DC2EC3E5}" type="slidenum">
              <a:rPr lang="en-US"/>
              <a:pPr>
                <a:defRPr/>
              </a:pPr>
              <a:t>‹#›</a:t>
            </a:fld>
            <a:endParaRPr lang="en-US"/>
          </a:p>
        </p:txBody>
      </p:sp>
    </p:spTree>
    <p:extLst>
      <p:ext uri="{BB962C8B-B14F-4D97-AF65-F5344CB8AC3E}">
        <p14:creationId xmlns:p14="http://schemas.microsoft.com/office/powerpoint/2010/main" val="8251315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4C0F381-49C5-974E-BFF1-3E7523CEBDDD}" type="slidenum">
              <a:rPr lang="en-US"/>
              <a:pPr>
                <a:defRPr/>
              </a:pPr>
              <a:t>‹#›</a:t>
            </a:fld>
            <a:endParaRPr lang="en-US"/>
          </a:p>
        </p:txBody>
      </p:sp>
    </p:spTree>
    <p:extLst>
      <p:ext uri="{BB962C8B-B14F-4D97-AF65-F5344CB8AC3E}">
        <p14:creationId xmlns:p14="http://schemas.microsoft.com/office/powerpoint/2010/main" val="92857639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7DAA1B6-2A73-074F-8648-E654DD0FA4E4}" type="slidenum">
              <a:rPr lang="en-US"/>
              <a:pPr>
                <a:defRPr/>
              </a:pPr>
              <a:t>‹#›</a:t>
            </a:fld>
            <a:endParaRPr lang="en-US"/>
          </a:p>
        </p:txBody>
      </p:sp>
    </p:spTree>
    <p:extLst>
      <p:ext uri="{BB962C8B-B14F-4D97-AF65-F5344CB8AC3E}">
        <p14:creationId xmlns:p14="http://schemas.microsoft.com/office/powerpoint/2010/main" val="14172842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B274825-207F-6C44-8361-A68C2105A8DF}" type="slidenum">
              <a:rPr lang="en-US"/>
              <a:pPr>
                <a:defRPr/>
              </a:pPr>
              <a:t>‹#›</a:t>
            </a:fld>
            <a:endParaRPr lang="en-US"/>
          </a:p>
        </p:txBody>
      </p:sp>
    </p:spTree>
    <p:extLst>
      <p:ext uri="{BB962C8B-B14F-4D97-AF65-F5344CB8AC3E}">
        <p14:creationId xmlns:p14="http://schemas.microsoft.com/office/powerpoint/2010/main" val="13488425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DF8CE8DB-809A-AA45-9042-2F1B4F7931A5}" type="slidenum">
              <a:rPr lang="en-US"/>
              <a:pPr>
                <a:defRPr/>
              </a:pPr>
              <a:t>‹#›</a:t>
            </a:fld>
            <a:endParaRPr lang="en-US"/>
          </a:p>
        </p:txBody>
      </p:sp>
    </p:spTree>
    <p:extLst>
      <p:ext uri="{BB962C8B-B14F-4D97-AF65-F5344CB8AC3E}">
        <p14:creationId xmlns:p14="http://schemas.microsoft.com/office/powerpoint/2010/main" val="424699861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2C63A8C-ACD8-C743-8E98-FE20509023AC}" type="slidenum">
              <a:rPr lang="en-US"/>
              <a:pPr>
                <a:defRPr/>
              </a:pPr>
              <a:t>‹#›</a:t>
            </a:fld>
            <a:endParaRPr lang="en-US"/>
          </a:p>
        </p:txBody>
      </p:sp>
    </p:spTree>
    <p:extLst>
      <p:ext uri="{BB962C8B-B14F-4D97-AF65-F5344CB8AC3E}">
        <p14:creationId xmlns:p14="http://schemas.microsoft.com/office/powerpoint/2010/main" val="322968429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430751C-3047-944D-B65C-E1ADC0C1F4EF}" type="slidenum">
              <a:rPr lang="en-US"/>
              <a:pPr>
                <a:defRPr/>
              </a:pPr>
              <a:t>‹#›</a:t>
            </a:fld>
            <a:endParaRPr lang="en-US"/>
          </a:p>
        </p:txBody>
      </p:sp>
    </p:spTree>
    <p:extLst>
      <p:ext uri="{BB962C8B-B14F-4D97-AF65-F5344CB8AC3E}">
        <p14:creationId xmlns:p14="http://schemas.microsoft.com/office/powerpoint/2010/main" val="104547997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7ED3F1-D072-A44B-B748-BBCEC89B3D0E}" type="slidenum">
              <a:rPr lang="en-US"/>
              <a:pPr>
                <a:defRPr/>
              </a:pPr>
              <a:t>‹#›</a:t>
            </a:fld>
            <a:endParaRPr lang="en-US"/>
          </a:p>
        </p:txBody>
      </p:sp>
    </p:spTree>
    <p:extLst>
      <p:ext uri="{BB962C8B-B14F-4D97-AF65-F5344CB8AC3E}">
        <p14:creationId xmlns:p14="http://schemas.microsoft.com/office/powerpoint/2010/main" val="181920674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F859358-422E-4A46-9E4E-0FAAF25511C1}" type="slidenum">
              <a:rPr lang="en-US"/>
              <a:pPr>
                <a:defRPr/>
              </a:pPr>
              <a:t>‹#›</a:t>
            </a:fld>
            <a:endParaRPr lang="en-US"/>
          </a:p>
        </p:txBody>
      </p:sp>
    </p:spTree>
    <p:extLst>
      <p:ext uri="{BB962C8B-B14F-4D97-AF65-F5344CB8AC3E}">
        <p14:creationId xmlns:p14="http://schemas.microsoft.com/office/powerpoint/2010/main" val="2786993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9"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kumimoji="1" lang="en-US" sz="2400">
              <a:latin typeface="Times New Roman" charset="0"/>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1"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kumimoji="1" lang="en-US" sz="2400">
              <a:latin typeface="Times New Roman" charset="0"/>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1"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defRPr/>
            </a:lvl1pPr>
          </a:lstStyle>
          <a:p>
            <a:pPr>
              <a:defRPr/>
            </a:pPr>
            <a:fld id="{D356C48F-F100-D746-A83C-0CD0C85DD454}" type="slidenum">
              <a:rPr lang="en-US"/>
              <a:pPr>
                <a:defRPr/>
              </a:pPr>
              <a:t>‹#›</a:t>
            </a:fld>
            <a:endParaRPr lang="en-US"/>
          </a:p>
        </p:txBody>
      </p:sp>
    </p:spTree>
    <p:extLst>
      <p:ext uri="{BB962C8B-B14F-4D97-AF65-F5344CB8AC3E}">
        <p14:creationId xmlns:p14="http://schemas.microsoft.com/office/powerpoint/2010/main" val="372862159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3131FDF-85B8-5C4A-8DA6-D4466C3A0418}" type="slidenum">
              <a:rPr lang="en-US"/>
              <a:pPr>
                <a:defRPr/>
              </a:pPr>
              <a:t>‹#›</a:t>
            </a:fld>
            <a:endParaRPr lang="en-US"/>
          </a:p>
        </p:txBody>
      </p:sp>
    </p:spTree>
    <p:extLst>
      <p:ext uri="{BB962C8B-B14F-4D97-AF65-F5344CB8AC3E}">
        <p14:creationId xmlns:p14="http://schemas.microsoft.com/office/powerpoint/2010/main" val="289591075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4F4C4B9-23DB-5841-98FD-67290D951E12}" type="slidenum">
              <a:rPr lang="en-US"/>
              <a:pPr>
                <a:defRPr/>
              </a:pPr>
              <a:t>‹#›</a:t>
            </a:fld>
            <a:endParaRPr lang="en-US"/>
          </a:p>
        </p:txBody>
      </p:sp>
    </p:spTree>
    <p:extLst>
      <p:ext uri="{BB962C8B-B14F-4D97-AF65-F5344CB8AC3E}">
        <p14:creationId xmlns:p14="http://schemas.microsoft.com/office/powerpoint/2010/main" val="47806514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03307880"/>
      </p:ext>
    </p:extLst>
  </p:cSld>
  <p:clrMapOvr>
    <a:masterClrMapping/>
  </p:clrMapOvr>
  <p:transition>
    <p:wheel spokes="0"/>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1"/>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0704931"/>
      </p:ext>
    </p:extLst>
  </p:cSld>
  <p:clrMapOvr>
    <a:masterClrMapping/>
  </p:clrMapOvr>
  <p:transition>
    <p:wheel spokes="0"/>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26856320"/>
      </p:ext>
    </p:extLst>
  </p:cSld>
  <p:clrMapOvr>
    <a:masterClrMapping/>
  </p:clrMapOvr>
  <p:transition>
    <p:wheel spokes="0"/>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4859118"/>
      </p:ext>
    </p:extLst>
  </p:cSld>
  <p:clrMapOvr>
    <a:masterClrMapping/>
  </p:clrMapOvr>
  <p:transition>
    <p:wheel spokes="0"/>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8327853"/>
      </p:ext>
    </p:extLst>
  </p:cSld>
  <p:clrMapOvr>
    <a:masterClrMapping/>
  </p:clrMapOvr>
  <p:transition>
    <p:wheel spokes="0"/>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574713663"/>
      </p:ext>
    </p:extLst>
  </p:cSld>
  <p:clrMapOvr>
    <a:masterClrMapping/>
  </p:clrMapOvr>
  <p:transition>
    <p:wheel spokes="0"/>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57758"/>
      </p:ext>
    </p:extLst>
  </p:cSld>
  <p:clrMapOvr>
    <a:masterClrMapping/>
  </p:clrMapOvr>
  <p:transition>
    <p:wheel spokes="0"/>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90526075"/>
      </p:ext>
    </p:extLst>
  </p:cSld>
  <p:clrMapOvr>
    <a:masterClrMapping/>
  </p:clrMapOvr>
  <p:transition>
    <p:wheel spokes="0"/>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7994749D-364D-6246-BD91-4AB2451DF6D3}" type="slidenum">
              <a:rPr lang="en-US"/>
              <a:pPr>
                <a:defRPr/>
              </a:pPr>
              <a:t>‹#›</a:t>
            </a:fld>
            <a:endParaRPr lang="en-US"/>
          </a:p>
        </p:txBody>
      </p:sp>
    </p:spTree>
    <p:extLst>
      <p:ext uri="{BB962C8B-B14F-4D97-AF65-F5344CB8AC3E}">
        <p14:creationId xmlns:p14="http://schemas.microsoft.com/office/powerpoint/2010/main" val="200561555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23389943"/>
      </p:ext>
    </p:extLst>
  </p:cSld>
  <p:clrMapOvr>
    <a:masterClrMapping/>
  </p:clrMapOvr>
  <p:transition>
    <p:wheel spokes="0"/>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8318569"/>
      </p:ext>
    </p:extLst>
  </p:cSld>
  <p:clrMapOvr>
    <a:masterClrMapping/>
  </p:clrMapOvr>
  <p:transition>
    <p:wheel spokes="0"/>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8759946"/>
      </p:ext>
    </p:extLst>
  </p:cSld>
  <p:clrMapOvr>
    <a:masterClrMapping/>
  </p:clrMapOvr>
  <p:transition>
    <p:wheel spokes="0"/>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097CF261-2D5D-6F48-BBD8-91807B40F52E}" type="slidenum">
              <a:rPr lang="en-US"/>
              <a:pPr>
                <a:defRPr/>
              </a:pPr>
              <a:t>‹#›</a:t>
            </a:fld>
            <a:endParaRPr lang="en-US"/>
          </a:p>
        </p:txBody>
      </p:sp>
    </p:spTree>
    <p:extLst>
      <p:ext uri="{BB962C8B-B14F-4D97-AF65-F5344CB8AC3E}">
        <p14:creationId xmlns:p14="http://schemas.microsoft.com/office/powerpoint/2010/main" val="233813587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lgn="ct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AB9824D9-7BA5-CF42-83A1-2C4255E6D280}" type="slidenum">
              <a:rPr lang="en-US"/>
              <a:pPr>
                <a:defRPr/>
              </a:pPr>
              <a:t>‹#›</a:t>
            </a:fld>
            <a:endParaRPr lang="en-US"/>
          </a:p>
        </p:txBody>
      </p:sp>
    </p:spTree>
    <p:extLst>
      <p:ext uri="{BB962C8B-B14F-4D97-AF65-F5344CB8AC3E}">
        <p14:creationId xmlns:p14="http://schemas.microsoft.com/office/powerpoint/2010/main" val="266479609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lgn="ct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ECF449AA-194E-6444-9D1A-CFB6DD82D980}" type="slidenum">
              <a:rPr lang="en-US"/>
              <a:pPr>
                <a:defRPr/>
              </a:pPr>
              <a:t>‹#›</a:t>
            </a:fld>
            <a:endParaRPr lang="en-US"/>
          </a:p>
        </p:txBody>
      </p:sp>
    </p:spTree>
    <p:extLst>
      <p:ext uri="{BB962C8B-B14F-4D97-AF65-F5344CB8AC3E}">
        <p14:creationId xmlns:p14="http://schemas.microsoft.com/office/powerpoint/2010/main" val="414675484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lgn="ct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vl1pPr>
          </a:lstStyle>
          <a:p>
            <a:pPr>
              <a:defRPr/>
            </a:pPr>
            <a:fld id="{CF372176-3AF5-2945-9B0B-3C141429363B}" type="slidenum">
              <a:rPr lang="en-US"/>
              <a:pPr>
                <a:defRPr/>
              </a:pPr>
              <a:t>‹#›</a:t>
            </a:fld>
            <a:endParaRPr lang="en-US"/>
          </a:p>
        </p:txBody>
      </p:sp>
    </p:spTree>
    <p:extLst>
      <p:ext uri="{BB962C8B-B14F-4D97-AF65-F5344CB8AC3E}">
        <p14:creationId xmlns:p14="http://schemas.microsoft.com/office/powerpoint/2010/main" val="257213278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lgn="ct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vl1pPr>
          </a:lstStyle>
          <a:p>
            <a:pPr>
              <a:defRPr/>
            </a:pPr>
            <a:fld id="{9F457A52-2488-724A-B06E-5FA37FF0A7F7}" type="slidenum">
              <a:rPr lang="en-US"/>
              <a:pPr>
                <a:defRPr/>
              </a:pPr>
              <a:t>‹#›</a:t>
            </a:fld>
            <a:endParaRPr lang="en-US"/>
          </a:p>
        </p:txBody>
      </p:sp>
    </p:spTree>
    <p:extLst>
      <p:ext uri="{BB962C8B-B14F-4D97-AF65-F5344CB8AC3E}">
        <p14:creationId xmlns:p14="http://schemas.microsoft.com/office/powerpoint/2010/main" val="198927583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lgn="ct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vl1pPr>
          </a:lstStyle>
          <a:p>
            <a:pPr>
              <a:defRPr/>
            </a:pPr>
            <a:fld id="{605863E7-A73B-E841-8F7C-CC97D97BF6EC}" type="slidenum">
              <a:rPr lang="en-US"/>
              <a:pPr>
                <a:defRPr/>
              </a:pPr>
              <a:t>‹#›</a:t>
            </a:fld>
            <a:endParaRPr lang="en-US"/>
          </a:p>
        </p:txBody>
      </p:sp>
    </p:spTree>
    <p:extLst>
      <p:ext uri="{BB962C8B-B14F-4D97-AF65-F5344CB8AC3E}">
        <p14:creationId xmlns:p14="http://schemas.microsoft.com/office/powerpoint/2010/main" val="252475949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80390BF3-A95B-0349-8AC0-E92CDB33825E}" type="slidenum">
              <a:rPr lang="en-US"/>
              <a:pPr>
                <a:defRPr/>
              </a:pPr>
              <a:t>‹#›</a:t>
            </a:fld>
            <a:endParaRPr lang="en-US"/>
          </a:p>
        </p:txBody>
      </p:sp>
    </p:spTree>
    <p:extLst>
      <p:ext uri="{BB962C8B-B14F-4D97-AF65-F5344CB8AC3E}">
        <p14:creationId xmlns:p14="http://schemas.microsoft.com/office/powerpoint/2010/main" val="37166038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6426B854-7EBF-E34C-95F7-DC2D38351AB1}" type="slidenum">
              <a:rPr lang="en-US"/>
              <a:pPr>
                <a:defRPr/>
              </a:pPr>
              <a:t>‹#›</a:t>
            </a:fld>
            <a:endParaRPr lang="en-US"/>
          </a:p>
        </p:txBody>
      </p:sp>
    </p:spTree>
    <p:extLst>
      <p:ext uri="{BB962C8B-B14F-4D97-AF65-F5344CB8AC3E}">
        <p14:creationId xmlns:p14="http://schemas.microsoft.com/office/powerpoint/2010/main" val="334217303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C5F02E40-401E-654A-863C-78B9834FCC2D}" type="slidenum">
              <a:rPr lang="en-US"/>
              <a:pPr>
                <a:defRPr/>
              </a:pPr>
              <a:t>‹#›</a:t>
            </a:fld>
            <a:endParaRPr lang="en-US"/>
          </a:p>
        </p:txBody>
      </p:sp>
    </p:spTree>
    <p:extLst>
      <p:ext uri="{BB962C8B-B14F-4D97-AF65-F5344CB8AC3E}">
        <p14:creationId xmlns:p14="http://schemas.microsoft.com/office/powerpoint/2010/main" val="269846052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DB8484E9-177C-C141-BE6B-02B9ABC50133}" type="slidenum">
              <a:rPr lang="en-US"/>
              <a:pPr>
                <a:defRPr/>
              </a:pPr>
              <a:t>‹#›</a:t>
            </a:fld>
            <a:endParaRPr lang="en-US"/>
          </a:p>
        </p:txBody>
      </p:sp>
    </p:spTree>
    <p:extLst>
      <p:ext uri="{BB962C8B-B14F-4D97-AF65-F5344CB8AC3E}">
        <p14:creationId xmlns:p14="http://schemas.microsoft.com/office/powerpoint/2010/main" val="104273548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A3621164-51C5-7442-A40F-530D9A44C036}" type="slidenum">
              <a:rPr lang="en-US"/>
              <a:pPr>
                <a:defRPr/>
              </a:pPr>
              <a:t>‹#›</a:t>
            </a:fld>
            <a:endParaRPr lang="en-US"/>
          </a:p>
        </p:txBody>
      </p:sp>
    </p:spTree>
    <p:extLst>
      <p:ext uri="{BB962C8B-B14F-4D97-AF65-F5344CB8AC3E}">
        <p14:creationId xmlns:p14="http://schemas.microsoft.com/office/powerpoint/2010/main" val="194897539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1"/>
            <a:ext cx="8229600" cy="4530725"/>
          </a:xfrm>
        </p:spPr>
        <p:txBody>
          <a:bodyPr/>
          <a:lstStyle/>
          <a:p>
            <a:pPr lvl="0"/>
            <a:endParaRPr lang="en-US" noProof="0"/>
          </a:p>
        </p:txBody>
      </p:sp>
      <p:sp>
        <p:nvSpPr>
          <p:cNvPr id="4" name="Rectangle 12"/>
          <p:cNvSpPr>
            <a:spLocks noGrp="1" noChangeArrowheads="1"/>
          </p:cNvSpPr>
          <p:nvPr>
            <p:ph type="dt" sz="half" idx="10"/>
          </p:nvPr>
        </p:nvSpPr>
        <p:spPr/>
        <p:txBody>
          <a:bodyPr/>
          <a:lstStyle>
            <a:lvl1pPr algn="ct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329178EF-8A55-9B44-BB41-E1EF82C38AAC}" type="slidenum">
              <a:rPr lang="en-US"/>
              <a:pPr>
                <a:defRPr/>
              </a:pPr>
              <a:t>‹#›</a:t>
            </a:fld>
            <a:endParaRPr lang="en-US"/>
          </a:p>
        </p:txBody>
      </p:sp>
    </p:spTree>
    <p:extLst>
      <p:ext uri="{BB962C8B-B14F-4D97-AF65-F5344CB8AC3E}">
        <p14:creationId xmlns:p14="http://schemas.microsoft.com/office/powerpoint/2010/main" val="259409318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4" y="1"/>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9" name="Rectangle 5"/>
              <p:cNvSpPr>
                <a:spLocks noChangeArrowheads="1"/>
              </p:cNvSpPr>
              <p:nvPr/>
            </p:nvSpPr>
            <p:spPr bwMode="auto">
              <a:xfrm>
                <a:off x="9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0" name="Rectangle 6"/>
              <p:cNvSpPr>
                <a:spLocks noChangeArrowheads="1"/>
              </p:cNvSpPr>
              <p:nvPr/>
            </p:nvSpPr>
            <p:spPr bwMode="auto">
              <a:xfrm>
                <a:off x="19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1" name="Rectangle 7"/>
              <p:cNvSpPr>
                <a:spLocks noChangeArrowheads="1"/>
              </p:cNvSpPr>
              <p:nvPr/>
            </p:nvSpPr>
            <p:spPr bwMode="auto">
              <a:xfrm>
                <a:off x="28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2" name="Rectangle 8"/>
              <p:cNvSpPr>
                <a:spLocks noChangeArrowheads="1"/>
              </p:cNvSpPr>
              <p:nvPr/>
            </p:nvSpPr>
            <p:spPr bwMode="auto">
              <a:xfrm>
                <a:off x="38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3" name="Rectangle 9"/>
              <p:cNvSpPr>
                <a:spLocks noChangeArrowheads="1"/>
              </p:cNvSpPr>
              <p:nvPr/>
            </p:nvSpPr>
            <p:spPr bwMode="auto">
              <a:xfrm>
                <a:off x="47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4" name="Rectangle 10"/>
              <p:cNvSpPr>
                <a:spLocks noChangeArrowheads="1"/>
              </p:cNvSpPr>
              <p:nvPr/>
            </p:nvSpPr>
            <p:spPr bwMode="auto">
              <a:xfrm>
                <a:off x="57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5" name="Rectangle 11"/>
              <p:cNvSpPr>
                <a:spLocks noChangeArrowheads="1"/>
              </p:cNvSpPr>
              <p:nvPr/>
            </p:nvSpPr>
            <p:spPr bwMode="auto">
              <a:xfrm>
                <a:off x="67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6" name="Rectangle 12"/>
              <p:cNvSpPr>
                <a:spLocks noChangeArrowheads="1"/>
              </p:cNvSpPr>
              <p:nvPr/>
            </p:nvSpPr>
            <p:spPr bwMode="auto">
              <a:xfrm>
                <a:off x="76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7" name="Rectangle 13"/>
              <p:cNvSpPr>
                <a:spLocks noChangeArrowheads="1"/>
              </p:cNvSpPr>
              <p:nvPr/>
            </p:nvSpPr>
            <p:spPr bwMode="auto">
              <a:xfrm>
                <a:off x="86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8" name="Rectangle 14"/>
              <p:cNvSpPr>
                <a:spLocks noChangeArrowheads="1"/>
              </p:cNvSpPr>
              <p:nvPr/>
            </p:nvSpPr>
            <p:spPr bwMode="auto">
              <a:xfrm>
                <a:off x="95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9" name="Rectangle 15"/>
              <p:cNvSpPr>
                <a:spLocks noChangeArrowheads="1"/>
              </p:cNvSpPr>
              <p:nvPr/>
            </p:nvSpPr>
            <p:spPr bwMode="auto">
              <a:xfrm>
                <a:off x="105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0" name="Rectangle 16"/>
              <p:cNvSpPr>
                <a:spLocks noChangeArrowheads="1"/>
              </p:cNvSpPr>
              <p:nvPr/>
            </p:nvSpPr>
            <p:spPr bwMode="auto">
              <a:xfrm>
                <a:off x="115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1" name="Rectangle 17"/>
              <p:cNvSpPr>
                <a:spLocks noChangeArrowheads="1"/>
              </p:cNvSpPr>
              <p:nvPr/>
            </p:nvSpPr>
            <p:spPr bwMode="auto">
              <a:xfrm>
                <a:off x="124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2" name="Rectangle 18"/>
              <p:cNvSpPr>
                <a:spLocks noChangeArrowheads="1"/>
              </p:cNvSpPr>
              <p:nvPr/>
            </p:nvSpPr>
            <p:spPr bwMode="auto">
              <a:xfrm>
                <a:off x="134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3" name="Rectangle 19"/>
              <p:cNvSpPr>
                <a:spLocks noChangeArrowheads="1"/>
              </p:cNvSpPr>
              <p:nvPr/>
            </p:nvSpPr>
            <p:spPr bwMode="auto">
              <a:xfrm>
                <a:off x="143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4" name="Rectangle 20"/>
              <p:cNvSpPr>
                <a:spLocks noChangeArrowheads="1"/>
              </p:cNvSpPr>
              <p:nvPr/>
            </p:nvSpPr>
            <p:spPr bwMode="auto">
              <a:xfrm>
                <a:off x="153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5" name="Rectangle 21"/>
              <p:cNvSpPr>
                <a:spLocks noChangeArrowheads="1"/>
              </p:cNvSpPr>
              <p:nvPr/>
            </p:nvSpPr>
            <p:spPr bwMode="auto">
              <a:xfrm>
                <a:off x="163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6" name="Rectangle 22"/>
              <p:cNvSpPr>
                <a:spLocks noChangeArrowheads="1"/>
              </p:cNvSpPr>
              <p:nvPr/>
            </p:nvSpPr>
            <p:spPr bwMode="auto">
              <a:xfrm>
                <a:off x="172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7" name="Rectangle 23"/>
              <p:cNvSpPr>
                <a:spLocks noChangeArrowheads="1"/>
              </p:cNvSpPr>
              <p:nvPr/>
            </p:nvSpPr>
            <p:spPr bwMode="auto">
              <a:xfrm>
                <a:off x="182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8" name="Rectangle 24"/>
              <p:cNvSpPr>
                <a:spLocks noChangeArrowheads="1"/>
              </p:cNvSpPr>
              <p:nvPr/>
            </p:nvSpPr>
            <p:spPr bwMode="auto">
              <a:xfrm>
                <a:off x="191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9" name="Rectangle 25"/>
              <p:cNvSpPr>
                <a:spLocks noChangeArrowheads="1"/>
              </p:cNvSpPr>
              <p:nvPr/>
            </p:nvSpPr>
            <p:spPr bwMode="auto">
              <a:xfrm>
                <a:off x="201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0" name="Rectangle 26"/>
              <p:cNvSpPr>
                <a:spLocks noChangeArrowheads="1"/>
              </p:cNvSpPr>
              <p:nvPr/>
            </p:nvSpPr>
            <p:spPr bwMode="auto">
              <a:xfrm>
                <a:off x="211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1" name="Rectangle 27"/>
              <p:cNvSpPr>
                <a:spLocks noChangeArrowheads="1"/>
              </p:cNvSpPr>
              <p:nvPr/>
            </p:nvSpPr>
            <p:spPr bwMode="auto">
              <a:xfrm>
                <a:off x="220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2" name="Rectangle 28"/>
              <p:cNvSpPr>
                <a:spLocks noChangeArrowheads="1"/>
              </p:cNvSpPr>
              <p:nvPr/>
            </p:nvSpPr>
            <p:spPr bwMode="auto">
              <a:xfrm>
                <a:off x="230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3" name="Rectangle 29"/>
              <p:cNvSpPr>
                <a:spLocks noChangeArrowheads="1"/>
              </p:cNvSpPr>
              <p:nvPr/>
            </p:nvSpPr>
            <p:spPr bwMode="auto">
              <a:xfrm>
                <a:off x="239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4" name="Rectangle 30"/>
              <p:cNvSpPr>
                <a:spLocks noChangeArrowheads="1"/>
              </p:cNvSpPr>
              <p:nvPr/>
            </p:nvSpPr>
            <p:spPr bwMode="auto">
              <a:xfrm>
                <a:off x="249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5" name="Rectangle 31"/>
              <p:cNvSpPr>
                <a:spLocks noChangeArrowheads="1"/>
              </p:cNvSpPr>
              <p:nvPr/>
            </p:nvSpPr>
            <p:spPr bwMode="auto">
              <a:xfrm>
                <a:off x="259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6" name="Rectangle 32"/>
              <p:cNvSpPr>
                <a:spLocks noChangeArrowheads="1"/>
              </p:cNvSpPr>
              <p:nvPr/>
            </p:nvSpPr>
            <p:spPr bwMode="auto">
              <a:xfrm>
                <a:off x="268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7" name="Rectangle 33"/>
              <p:cNvSpPr>
                <a:spLocks noChangeArrowheads="1"/>
              </p:cNvSpPr>
              <p:nvPr/>
            </p:nvSpPr>
            <p:spPr bwMode="auto">
              <a:xfrm>
                <a:off x="278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8" name="Rectangle 34"/>
              <p:cNvSpPr>
                <a:spLocks noChangeArrowheads="1"/>
              </p:cNvSpPr>
              <p:nvPr/>
            </p:nvSpPr>
            <p:spPr bwMode="auto">
              <a:xfrm>
                <a:off x="287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9" name="Rectangle 35"/>
              <p:cNvSpPr>
                <a:spLocks noChangeArrowheads="1"/>
              </p:cNvSpPr>
              <p:nvPr/>
            </p:nvSpPr>
            <p:spPr bwMode="auto">
              <a:xfrm>
                <a:off x="297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0" name="Rectangle 36"/>
              <p:cNvSpPr>
                <a:spLocks noChangeArrowheads="1"/>
              </p:cNvSpPr>
              <p:nvPr/>
            </p:nvSpPr>
            <p:spPr bwMode="auto">
              <a:xfrm>
                <a:off x="307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1" name="Rectangle 37"/>
              <p:cNvSpPr>
                <a:spLocks noChangeArrowheads="1"/>
              </p:cNvSpPr>
              <p:nvPr/>
            </p:nvSpPr>
            <p:spPr bwMode="auto">
              <a:xfrm>
                <a:off x="316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2" name="Rectangle 38"/>
              <p:cNvSpPr>
                <a:spLocks noChangeArrowheads="1"/>
              </p:cNvSpPr>
              <p:nvPr/>
            </p:nvSpPr>
            <p:spPr bwMode="auto">
              <a:xfrm>
                <a:off x="326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3" name="Rectangle 39"/>
              <p:cNvSpPr>
                <a:spLocks noChangeArrowheads="1"/>
              </p:cNvSpPr>
              <p:nvPr/>
            </p:nvSpPr>
            <p:spPr bwMode="auto">
              <a:xfrm>
                <a:off x="335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4" name="Rectangle 40"/>
              <p:cNvSpPr>
                <a:spLocks noChangeArrowheads="1"/>
              </p:cNvSpPr>
              <p:nvPr/>
            </p:nvSpPr>
            <p:spPr bwMode="auto">
              <a:xfrm>
                <a:off x="345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5" name="Rectangle 41"/>
              <p:cNvSpPr>
                <a:spLocks noChangeArrowheads="1"/>
              </p:cNvSpPr>
              <p:nvPr/>
            </p:nvSpPr>
            <p:spPr bwMode="auto">
              <a:xfrm>
                <a:off x="355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6" name="Rectangle 42"/>
              <p:cNvSpPr>
                <a:spLocks noChangeArrowheads="1"/>
              </p:cNvSpPr>
              <p:nvPr/>
            </p:nvSpPr>
            <p:spPr bwMode="auto">
              <a:xfrm>
                <a:off x="364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7" name="Rectangle 43"/>
              <p:cNvSpPr>
                <a:spLocks noChangeArrowheads="1"/>
              </p:cNvSpPr>
              <p:nvPr/>
            </p:nvSpPr>
            <p:spPr bwMode="auto">
              <a:xfrm>
                <a:off x="374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8" name="Rectangle 44"/>
              <p:cNvSpPr>
                <a:spLocks noChangeArrowheads="1"/>
              </p:cNvSpPr>
              <p:nvPr/>
            </p:nvSpPr>
            <p:spPr bwMode="auto">
              <a:xfrm>
                <a:off x="383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9" name="Rectangle 45"/>
              <p:cNvSpPr>
                <a:spLocks noChangeArrowheads="1"/>
              </p:cNvSpPr>
              <p:nvPr/>
            </p:nvSpPr>
            <p:spPr bwMode="auto">
              <a:xfrm>
                <a:off x="393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0" name="Rectangle 46"/>
              <p:cNvSpPr>
                <a:spLocks noChangeArrowheads="1"/>
              </p:cNvSpPr>
              <p:nvPr/>
            </p:nvSpPr>
            <p:spPr bwMode="auto">
              <a:xfrm>
                <a:off x="403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1" name="Rectangle 47"/>
              <p:cNvSpPr>
                <a:spLocks noChangeArrowheads="1"/>
              </p:cNvSpPr>
              <p:nvPr/>
            </p:nvSpPr>
            <p:spPr bwMode="auto">
              <a:xfrm>
                <a:off x="412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2" name="Rectangle 48"/>
              <p:cNvSpPr>
                <a:spLocks noChangeArrowheads="1"/>
              </p:cNvSpPr>
              <p:nvPr/>
            </p:nvSpPr>
            <p:spPr bwMode="auto">
              <a:xfrm>
                <a:off x="422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3" name="Rectangle 49"/>
              <p:cNvSpPr>
                <a:spLocks noChangeArrowheads="1"/>
              </p:cNvSpPr>
              <p:nvPr/>
            </p:nvSpPr>
            <p:spPr bwMode="auto">
              <a:xfrm>
                <a:off x="431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4" name="Rectangle 50"/>
              <p:cNvSpPr>
                <a:spLocks noChangeArrowheads="1"/>
              </p:cNvSpPr>
              <p:nvPr/>
            </p:nvSpPr>
            <p:spPr bwMode="auto">
              <a:xfrm>
                <a:off x="441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5" name="Rectangle 51"/>
              <p:cNvSpPr>
                <a:spLocks noChangeArrowheads="1"/>
              </p:cNvSpPr>
              <p:nvPr/>
            </p:nvSpPr>
            <p:spPr bwMode="auto">
              <a:xfrm>
                <a:off x="451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6" name="Rectangle 52"/>
              <p:cNvSpPr>
                <a:spLocks noChangeArrowheads="1"/>
              </p:cNvSpPr>
              <p:nvPr/>
            </p:nvSpPr>
            <p:spPr bwMode="auto">
              <a:xfrm>
                <a:off x="460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7" name="Rectangle 53"/>
              <p:cNvSpPr>
                <a:spLocks noChangeArrowheads="1"/>
              </p:cNvSpPr>
              <p:nvPr/>
            </p:nvSpPr>
            <p:spPr bwMode="auto">
              <a:xfrm>
                <a:off x="470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8" name="Rectangle 54"/>
              <p:cNvSpPr>
                <a:spLocks noChangeArrowheads="1"/>
              </p:cNvSpPr>
              <p:nvPr/>
            </p:nvSpPr>
            <p:spPr bwMode="auto">
              <a:xfrm>
                <a:off x="479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9" name="Rectangle 55"/>
              <p:cNvSpPr>
                <a:spLocks noChangeArrowheads="1"/>
              </p:cNvSpPr>
              <p:nvPr/>
            </p:nvSpPr>
            <p:spPr bwMode="auto">
              <a:xfrm>
                <a:off x="489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0" name="Rectangle 56"/>
              <p:cNvSpPr>
                <a:spLocks noChangeArrowheads="1"/>
              </p:cNvSpPr>
              <p:nvPr/>
            </p:nvSpPr>
            <p:spPr bwMode="auto">
              <a:xfrm>
                <a:off x="499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1" name="Rectangle 57"/>
              <p:cNvSpPr>
                <a:spLocks noChangeArrowheads="1"/>
              </p:cNvSpPr>
              <p:nvPr/>
            </p:nvSpPr>
            <p:spPr bwMode="auto">
              <a:xfrm>
                <a:off x="508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2" name="Rectangle 58"/>
              <p:cNvSpPr>
                <a:spLocks noChangeArrowheads="1"/>
              </p:cNvSpPr>
              <p:nvPr/>
            </p:nvSpPr>
            <p:spPr bwMode="auto">
              <a:xfrm>
                <a:off x="518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3" name="Rectangle 59"/>
              <p:cNvSpPr>
                <a:spLocks noChangeArrowheads="1"/>
              </p:cNvSpPr>
              <p:nvPr/>
            </p:nvSpPr>
            <p:spPr bwMode="auto">
              <a:xfrm>
                <a:off x="527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4" name="Rectangle 60"/>
              <p:cNvSpPr>
                <a:spLocks noChangeArrowheads="1"/>
              </p:cNvSpPr>
              <p:nvPr/>
            </p:nvSpPr>
            <p:spPr bwMode="auto">
              <a:xfrm>
                <a:off x="537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5" name="Rectangle 61"/>
              <p:cNvSpPr>
                <a:spLocks noChangeArrowheads="1"/>
              </p:cNvSpPr>
              <p:nvPr/>
            </p:nvSpPr>
            <p:spPr bwMode="auto">
              <a:xfrm>
                <a:off x="547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6" name="Rectangle 62"/>
              <p:cNvSpPr>
                <a:spLocks noChangeArrowheads="1"/>
              </p:cNvSpPr>
              <p:nvPr/>
            </p:nvSpPr>
            <p:spPr bwMode="auto">
              <a:xfrm>
                <a:off x="556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7" name="Rectangle 63"/>
              <p:cNvSpPr>
                <a:spLocks noChangeArrowheads="1"/>
              </p:cNvSpPr>
              <p:nvPr/>
            </p:nvSpPr>
            <p:spPr bwMode="auto">
              <a:xfrm>
                <a:off x="566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grpSp>
      <p:sp>
        <p:nvSpPr>
          <p:cNvPr id="68" name="Rectangle 66"/>
          <p:cNvSpPr>
            <a:spLocks noChangeArrowheads="1"/>
          </p:cNvSpPr>
          <p:nvPr/>
        </p:nvSpPr>
        <p:spPr bwMode="auto">
          <a:xfrm>
            <a:off x="3505201" y="2590800"/>
            <a:ext cx="4892675" cy="762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kumimoji="1" lang="en-US" sz="2400">
              <a:solidFill>
                <a:srgbClr val="000000"/>
              </a:solidFill>
              <a:latin typeface="Helvetica" charset="0"/>
            </a:endParaRPr>
          </a:p>
        </p:txBody>
      </p:sp>
      <p:sp>
        <p:nvSpPr>
          <p:cNvPr id="224323" name="Rectangle 67"/>
          <p:cNvSpPr>
            <a:spLocks noGrp="1" noChangeArrowheads="1"/>
          </p:cNvSpPr>
          <p:nvPr>
            <p:ph type="ctrTitle" sz="quarter"/>
          </p:nvPr>
        </p:nvSpPr>
        <p:spPr>
          <a:xfrm>
            <a:off x="779465" y="1447801"/>
            <a:ext cx="7678737" cy="1081088"/>
          </a:xfrm>
        </p:spPr>
        <p:txBody>
          <a:bodyPr/>
          <a:lstStyle>
            <a:lvl1pPr algn="r">
              <a:defRPr/>
            </a:lvl1pPr>
          </a:lstStyle>
          <a:p>
            <a:r>
              <a:rPr lang="en-US"/>
              <a:t>Click to edit Master title style</a:t>
            </a:r>
          </a:p>
        </p:txBody>
      </p:sp>
      <p:sp>
        <p:nvSpPr>
          <p:cNvPr id="224324" name="Rectangle 68"/>
          <p:cNvSpPr>
            <a:spLocks noGrp="1" noChangeArrowheads="1"/>
          </p:cNvSpPr>
          <p:nvPr>
            <p:ph type="subTitle" sz="quarter" idx="1"/>
          </p:nvPr>
        </p:nvSpPr>
        <p:spPr>
          <a:xfrm>
            <a:off x="4021138" y="2860676"/>
            <a:ext cx="4437063" cy="3114675"/>
          </a:xfrm>
        </p:spPr>
        <p:txBody>
          <a:bodyPr/>
          <a:lstStyle>
            <a:lvl1pPr marL="0" indent="0">
              <a:buFont typeface="Wingdings" pitchFamily="-111" charset="2"/>
              <a:buNone/>
              <a:defRPr/>
            </a:lvl1pPr>
          </a:lstStyle>
          <a:p>
            <a:r>
              <a:rPr lang="en-US"/>
              <a:t>Click to edit Master subtitle style</a:t>
            </a:r>
          </a:p>
        </p:txBody>
      </p:sp>
      <p:sp>
        <p:nvSpPr>
          <p:cNvPr id="69" name="Rectangle 69"/>
          <p:cNvSpPr>
            <a:spLocks noGrp="1" noChangeArrowheads="1"/>
          </p:cNvSpPr>
          <p:nvPr>
            <p:ph type="dt" sz="quarter" idx="10"/>
          </p:nvPr>
        </p:nvSpPr>
        <p:spPr/>
        <p:txBody>
          <a:bodyPr/>
          <a:lstStyle>
            <a:lvl1pPr algn="ctr">
              <a:defRPr/>
            </a:lvl1pPr>
          </a:lstStyle>
          <a:p>
            <a:pPr>
              <a:defRPr/>
            </a:pPr>
            <a:endParaRPr lang="en-US"/>
          </a:p>
        </p:txBody>
      </p:sp>
      <p:sp>
        <p:nvSpPr>
          <p:cNvPr id="70" name="Rectangle 70"/>
          <p:cNvSpPr>
            <a:spLocks noGrp="1" noChangeArrowheads="1"/>
          </p:cNvSpPr>
          <p:nvPr>
            <p:ph type="ftr" sz="quarter" idx="11"/>
          </p:nvPr>
        </p:nvSpPr>
        <p:spPr/>
        <p:txBody>
          <a:bodyPr/>
          <a:lstStyle>
            <a:lvl1pPr>
              <a:defRPr/>
            </a:lvl1pPr>
          </a:lstStyle>
          <a:p>
            <a:pPr>
              <a:defRPr/>
            </a:pPr>
            <a:endParaRPr lang="en-US"/>
          </a:p>
        </p:txBody>
      </p:sp>
      <p:sp>
        <p:nvSpPr>
          <p:cNvPr id="71" name="Rectangle 71"/>
          <p:cNvSpPr>
            <a:spLocks noGrp="1" noChangeArrowheads="1"/>
          </p:cNvSpPr>
          <p:nvPr>
            <p:ph type="sldNum" sz="quarter" idx="12"/>
          </p:nvPr>
        </p:nvSpPr>
        <p:spPr/>
        <p:txBody>
          <a:bodyPr/>
          <a:lstStyle>
            <a:lvl1pPr>
              <a:defRPr/>
            </a:lvl1pPr>
          </a:lstStyle>
          <a:p>
            <a:pPr>
              <a:defRPr/>
            </a:pPr>
            <a:fld id="{B82EF72A-631B-6347-8978-C70280CDE333}" type="slidenum">
              <a:rPr lang="en-US"/>
              <a:pPr>
                <a:defRPr/>
              </a:pPr>
              <a:t>‹#›</a:t>
            </a:fld>
            <a:endParaRPr lang="en-US"/>
          </a:p>
        </p:txBody>
      </p:sp>
    </p:spTree>
    <p:extLst>
      <p:ext uri="{BB962C8B-B14F-4D97-AF65-F5344CB8AC3E}">
        <p14:creationId xmlns:p14="http://schemas.microsoft.com/office/powerpoint/2010/main" val="228365022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031DA4E-A749-2743-9F8F-DD5103B4830E}" type="slidenum">
              <a:rPr lang="en-US"/>
              <a:pPr>
                <a:defRPr/>
              </a:pPr>
              <a:t>‹#›</a:t>
            </a:fld>
            <a:endParaRPr lang="en-US"/>
          </a:p>
        </p:txBody>
      </p:sp>
    </p:spTree>
    <p:extLst>
      <p:ext uri="{BB962C8B-B14F-4D97-AF65-F5344CB8AC3E}">
        <p14:creationId xmlns:p14="http://schemas.microsoft.com/office/powerpoint/2010/main" val="895497268"/>
      </p:ext>
    </p:extLst>
  </p:cSld>
  <p:clrMapOvr>
    <a:masterClrMapping/>
  </p:clrMapOvr>
  <p:transitio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07885D2-2784-5448-B786-840EFAB7CE1F}" type="slidenum">
              <a:rPr lang="en-US"/>
              <a:pPr>
                <a:defRPr/>
              </a:pPr>
              <a:t>‹#›</a:t>
            </a:fld>
            <a:endParaRPr lang="en-US"/>
          </a:p>
        </p:txBody>
      </p:sp>
    </p:spTree>
    <p:extLst>
      <p:ext uri="{BB962C8B-B14F-4D97-AF65-F5344CB8AC3E}">
        <p14:creationId xmlns:p14="http://schemas.microsoft.com/office/powerpoint/2010/main" val="424255612"/>
      </p:ext>
    </p:extLst>
  </p:cSld>
  <p:clrMapOvr>
    <a:masterClrMapping/>
  </p:clrMapOvr>
  <p:transition spd="med">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FFD63A3-EBC4-9643-A94A-7D1F47013FAF}" type="slidenum">
              <a:rPr lang="en-US"/>
              <a:pPr>
                <a:defRPr/>
              </a:pPr>
              <a:t>‹#›</a:t>
            </a:fld>
            <a:endParaRPr lang="en-US"/>
          </a:p>
        </p:txBody>
      </p:sp>
    </p:spTree>
    <p:extLst>
      <p:ext uri="{BB962C8B-B14F-4D97-AF65-F5344CB8AC3E}">
        <p14:creationId xmlns:p14="http://schemas.microsoft.com/office/powerpoint/2010/main" val="3369686019"/>
      </p:ext>
    </p:extLst>
  </p:cSld>
  <p:clrMapOvr>
    <a:masterClrMapping/>
  </p:clrMapOvr>
  <p:transition spd="med">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0CE4647-F634-7143-A5D7-3F44B0341C52}" type="slidenum">
              <a:rPr lang="en-US"/>
              <a:pPr>
                <a:defRPr/>
              </a:pPr>
              <a:t>‹#›</a:t>
            </a:fld>
            <a:endParaRPr lang="en-US"/>
          </a:p>
        </p:txBody>
      </p:sp>
    </p:spTree>
    <p:extLst>
      <p:ext uri="{BB962C8B-B14F-4D97-AF65-F5344CB8AC3E}">
        <p14:creationId xmlns:p14="http://schemas.microsoft.com/office/powerpoint/2010/main" val="3827153104"/>
      </p:ext>
    </p:extLst>
  </p:cSld>
  <p:clrMapOvr>
    <a:masterClrMapping/>
  </p:clrMapOvr>
  <p:transition spd="med">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041825C-07E3-CB46-8574-19564790E781}" type="slidenum">
              <a:rPr lang="en-US"/>
              <a:pPr>
                <a:defRPr/>
              </a:pPr>
              <a:t>‹#›</a:t>
            </a:fld>
            <a:endParaRPr lang="en-US"/>
          </a:p>
        </p:txBody>
      </p:sp>
    </p:spTree>
    <p:extLst>
      <p:ext uri="{BB962C8B-B14F-4D97-AF65-F5344CB8AC3E}">
        <p14:creationId xmlns:p14="http://schemas.microsoft.com/office/powerpoint/2010/main" val="2793697170"/>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8EDC4540-72C8-BB47-8179-B3154EDAD3D9}" type="slidenum">
              <a:rPr lang="en-US"/>
              <a:pPr>
                <a:defRPr/>
              </a:pPr>
              <a:t>‹#›</a:t>
            </a:fld>
            <a:endParaRPr lang="en-US"/>
          </a:p>
        </p:txBody>
      </p:sp>
    </p:spTree>
    <p:extLst>
      <p:ext uri="{BB962C8B-B14F-4D97-AF65-F5344CB8AC3E}">
        <p14:creationId xmlns:p14="http://schemas.microsoft.com/office/powerpoint/2010/main" val="55290653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9A790B9-D0C2-AA42-820E-E6EECF88B36F}" type="slidenum">
              <a:rPr lang="en-US"/>
              <a:pPr>
                <a:defRPr/>
              </a:pPr>
              <a:t>‹#›</a:t>
            </a:fld>
            <a:endParaRPr lang="en-US"/>
          </a:p>
        </p:txBody>
      </p:sp>
    </p:spTree>
    <p:extLst>
      <p:ext uri="{BB962C8B-B14F-4D97-AF65-F5344CB8AC3E}">
        <p14:creationId xmlns:p14="http://schemas.microsoft.com/office/powerpoint/2010/main" val="129748961"/>
      </p:ext>
    </p:extLst>
  </p:cSld>
  <p:clrMapOvr>
    <a:masterClrMapping/>
  </p:clrMapOvr>
  <p:transition spd="med">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E9D0144-3A7D-1342-B240-A9F04226A62B}" type="slidenum">
              <a:rPr lang="en-US"/>
              <a:pPr>
                <a:defRPr/>
              </a:pPr>
              <a:t>‹#›</a:t>
            </a:fld>
            <a:endParaRPr lang="en-US"/>
          </a:p>
        </p:txBody>
      </p:sp>
    </p:spTree>
    <p:extLst>
      <p:ext uri="{BB962C8B-B14F-4D97-AF65-F5344CB8AC3E}">
        <p14:creationId xmlns:p14="http://schemas.microsoft.com/office/powerpoint/2010/main" val="69841713"/>
      </p:ext>
    </p:extLst>
  </p:cSld>
  <p:clrMapOvr>
    <a:masterClrMapping/>
  </p:clrMapOvr>
  <p:transitio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A58A49C-1875-4947-97F8-A78507D62DB4}" type="slidenum">
              <a:rPr lang="en-US"/>
              <a:pPr>
                <a:defRPr/>
              </a:pPr>
              <a:t>‹#›</a:t>
            </a:fld>
            <a:endParaRPr lang="en-US"/>
          </a:p>
        </p:txBody>
      </p:sp>
    </p:spTree>
    <p:extLst>
      <p:ext uri="{BB962C8B-B14F-4D97-AF65-F5344CB8AC3E}">
        <p14:creationId xmlns:p14="http://schemas.microsoft.com/office/powerpoint/2010/main" val="4022712481"/>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23E90E5-9567-F24F-AE9E-9D761E03C3CD}" type="slidenum">
              <a:rPr lang="en-US"/>
              <a:pPr>
                <a:defRPr/>
              </a:pPr>
              <a:t>‹#›</a:t>
            </a:fld>
            <a:endParaRPr lang="en-US"/>
          </a:p>
        </p:txBody>
      </p:sp>
    </p:spTree>
    <p:extLst>
      <p:ext uri="{BB962C8B-B14F-4D97-AF65-F5344CB8AC3E}">
        <p14:creationId xmlns:p14="http://schemas.microsoft.com/office/powerpoint/2010/main" val="3489067634"/>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E68E441-58D8-DE48-8A7F-190DBEE91A3C}" type="slidenum">
              <a:rPr lang="en-US"/>
              <a:pPr>
                <a:defRPr/>
              </a:pPr>
              <a:t>‹#›</a:t>
            </a:fld>
            <a:endParaRPr lang="en-US"/>
          </a:p>
        </p:txBody>
      </p:sp>
    </p:spTree>
    <p:extLst>
      <p:ext uri="{BB962C8B-B14F-4D97-AF65-F5344CB8AC3E}">
        <p14:creationId xmlns:p14="http://schemas.microsoft.com/office/powerpoint/2010/main" val="2576101021"/>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D9B94F5-9B11-394E-89A0-B8F96C4C7C41}" type="slidenum">
              <a:rPr lang="en-US"/>
              <a:pPr>
                <a:defRPr/>
              </a:pPr>
              <a:t>‹#›</a:t>
            </a:fld>
            <a:endParaRPr lang="en-US"/>
          </a:p>
        </p:txBody>
      </p:sp>
    </p:spTree>
    <p:extLst>
      <p:ext uri="{BB962C8B-B14F-4D97-AF65-F5344CB8AC3E}">
        <p14:creationId xmlns:p14="http://schemas.microsoft.com/office/powerpoint/2010/main" val="2311204193"/>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F6A7A0C-D87B-9144-B99C-788C02F59497}" type="slidenum">
              <a:rPr lang="en-US"/>
              <a:pPr>
                <a:defRPr/>
              </a:pPr>
              <a:t>‹#›</a:t>
            </a:fld>
            <a:endParaRPr lang="en-US"/>
          </a:p>
        </p:txBody>
      </p:sp>
    </p:spTree>
    <p:extLst>
      <p:ext uri="{BB962C8B-B14F-4D97-AF65-F5344CB8AC3E}">
        <p14:creationId xmlns:p14="http://schemas.microsoft.com/office/powerpoint/2010/main" val="1583166726"/>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351054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405016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731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endParaRPr lang="en-US"/>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p>
        </p:txBody>
      </p:sp>
      <p:sp>
        <p:nvSpPr>
          <p:cNvPr id="9" name="Rectangle 1034"/>
          <p:cNvSpPr>
            <a:spLocks noGrp="1" noChangeArrowheads="1"/>
          </p:cNvSpPr>
          <p:nvPr>
            <p:ph type="sldNum" sz="quarter" idx="12"/>
          </p:nvPr>
        </p:nvSpPr>
        <p:spPr>
          <a:ln/>
        </p:spPr>
        <p:txBody>
          <a:bodyPr/>
          <a:lstStyle>
            <a:lvl1pPr>
              <a:defRPr/>
            </a:lvl1pPr>
          </a:lstStyle>
          <a:p>
            <a:pPr>
              <a:defRPr/>
            </a:pPr>
            <a:fld id="{BE662087-B0EA-DF4F-87AE-72007802B229}" type="slidenum">
              <a:rPr lang="en-US"/>
              <a:pPr>
                <a:defRPr/>
              </a:pPr>
              <a:t>‹#›</a:t>
            </a:fld>
            <a:endParaRPr lang="en-US"/>
          </a:p>
        </p:txBody>
      </p:sp>
    </p:spTree>
    <p:extLst>
      <p:ext uri="{BB962C8B-B14F-4D97-AF65-F5344CB8AC3E}">
        <p14:creationId xmlns:p14="http://schemas.microsoft.com/office/powerpoint/2010/main" val="293330705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382581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860895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34632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310876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990629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285025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795226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971848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061403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36600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endParaRPr lang="en-US"/>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p>
        </p:txBody>
      </p:sp>
      <p:sp>
        <p:nvSpPr>
          <p:cNvPr id="5" name="Rectangle 1034"/>
          <p:cNvSpPr>
            <a:spLocks noGrp="1" noChangeArrowheads="1"/>
          </p:cNvSpPr>
          <p:nvPr>
            <p:ph type="sldNum" sz="quarter" idx="12"/>
          </p:nvPr>
        </p:nvSpPr>
        <p:spPr>
          <a:ln/>
        </p:spPr>
        <p:txBody>
          <a:bodyPr/>
          <a:lstStyle>
            <a:lvl1pPr>
              <a:defRPr/>
            </a:lvl1pPr>
          </a:lstStyle>
          <a:p>
            <a:pPr>
              <a:defRPr/>
            </a:pPr>
            <a:fld id="{10F71A86-5D50-5E4B-9475-F81D0060EC1B}" type="slidenum">
              <a:rPr lang="en-US"/>
              <a:pPr>
                <a:defRPr/>
              </a:pPr>
              <a:t>‹#›</a:t>
            </a:fld>
            <a:endParaRPr lang="en-US"/>
          </a:p>
        </p:txBody>
      </p:sp>
    </p:spTree>
    <p:extLst>
      <p:ext uri="{BB962C8B-B14F-4D97-AF65-F5344CB8AC3E}">
        <p14:creationId xmlns:p14="http://schemas.microsoft.com/office/powerpoint/2010/main" val="175111987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40620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53819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948555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440750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160918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722603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899223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663134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427063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46091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endParaRPr lang="en-US"/>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p>
        </p:txBody>
      </p:sp>
      <p:sp>
        <p:nvSpPr>
          <p:cNvPr id="4" name="Rectangle 1034"/>
          <p:cNvSpPr>
            <a:spLocks noGrp="1" noChangeArrowheads="1"/>
          </p:cNvSpPr>
          <p:nvPr>
            <p:ph type="sldNum" sz="quarter" idx="12"/>
          </p:nvPr>
        </p:nvSpPr>
        <p:spPr>
          <a:ln/>
        </p:spPr>
        <p:txBody>
          <a:bodyPr/>
          <a:lstStyle>
            <a:lvl1pPr>
              <a:defRPr/>
            </a:lvl1pPr>
          </a:lstStyle>
          <a:p>
            <a:pPr>
              <a:defRPr/>
            </a:pPr>
            <a:fld id="{E20E0E6C-9A68-554E-8582-E189D2D061E2}" type="slidenum">
              <a:rPr lang="en-US"/>
              <a:pPr>
                <a:defRPr/>
              </a:pPr>
              <a:t>‹#›</a:t>
            </a:fld>
            <a:endParaRPr lang="en-US"/>
          </a:p>
        </p:txBody>
      </p:sp>
    </p:spTree>
    <p:extLst>
      <p:ext uri="{BB962C8B-B14F-4D97-AF65-F5344CB8AC3E}">
        <p14:creationId xmlns:p14="http://schemas.microsoft.com/office/powerpoint/2010/main" val="343284343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330567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397981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30890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591609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213627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63653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879558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728721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466872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91119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28C41F-17E1-C544-94C5-9EF1F53E384F}" type="slidenum">
              <a:rPr lang="en-US"/>
              <a:pPr>
                <a:defRPr/>
              </a:pPr>
              <a:t>‹#›</a:t>
            </a:fld>
            <a:endParaRPr lang="en-US"/>
          </a:p>
        </p:txBody>
      </p:sp>
    </p:spTree>
    <p:extLst>
      <p:ext uri="{BB962C8B-B14F-4D97-AF65-F5344CB8AC3E}">
        <p14:creationId xmlns:p14="http://schemas.microsoft.com/office/powerpoint/2010/main" val="3538951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CF09B4A3-A387-C949-B9D5-F5863B4724BA}" type="slidenum">
              <a:rPr lang="en-US"/>
              <a:pPr>
                <a:defRPr/>
              </a:pPr>
              <a:t>‹#›</a:t>
            </a:fld>
            <a:endParaRPr lang="en-US"/>
          </a:p>
        </p:txBody>
      </p:sp>
    </p:spTree>
    <p:extLst>
      <p:ext uri="{BB962C8B-B14F-4D97-AF65-F5344CB8AC3E}">
        <p14:creationId xmlns:p14="http://schemas.microsoft.com/office/powerpoint/2010/main" val="148589923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7423435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6007732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5656347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363783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6054889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0933218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9292526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1361360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99E3E5-F83A-B24D-8630-A0B3E56A848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85311359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28C41F-17E1-C544-94C5-9EF1F53E384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6730064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08CE82F5-C835-9E47-8CB1-3B7D4C65602D}" type="slidenum">
              <a:rPr lang="en-US"/>
              <a:pPr>
                <a:defRPr/>
              </a:pPr>
              <a:t>‹#›</a:t>
            </a:fld>
            <a:endParaRPr lang="en-US"/>
          </a:p>
        </p:txBody>
      </p:sp>
    </p:spTree>
    <p:extLst>
      <p:ext uri="{BB962C8B-B14F-4D97-AF65-F5344CB8AC3E}">
        <p14:creationId xmlns:p14="http://schemas.microsoft.com/office/powerpoint/2010/main" val="414963407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DD6253-EB3A-514E-AD7B-E4992E748ED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19921821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5C2499-5721-734D-AC8B-D847E2186BD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91525226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CFD267-0DEB-3E40-99D4-E95A1C81850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1198127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5CF6B2F-DD08-5C4D-B5AF-55C2D465984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6882498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39B4099-D14E-B34E-9944-252510220C3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474241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965CB5-E663-3840-A191-02935611C3DC}"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56730230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090CCB-61E6-0141-92B1-4E4E65399363}"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88158509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E93F0-9DB4-4844-A476-5323F55B5A5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69590688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A5FAF4-DD6A-CB4D-B2BB-6330EB3E42B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80025272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1F72FF-98EE-6949-9F0E-E4C9844354A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8383539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B99D83D9-15C9-D94A-B885-0D9DBA24D249}" type="slidenum">
              <a:rPr lang="en-US"/>
              <a:pPr>
                <a:defRPr/>
              </a:pPr>
              <a:t>‹#›</a:t>
            </a:fld>
            <a:endParaRPr lang="en-US"/>
          </a:p>
        </p:txBody>
      </p:sp>
    </p:spTree>
    <p:extLst>
      <p:ext uri="{BB962C8B-B14F-4D97-AF65-F5344CB8AC3E}">
        <p14:creationId xmlns:p14="http://schemas.microsoft.com/office/powerpoint/2010/main" val="35578482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9/16/23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5964795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9/16/23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6286573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9/16/23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7415462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9/16/23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7218364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9/16/23</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657893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9/16/23</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9968846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9/16/23</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3855245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9/16/23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7629841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9/16/23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4541871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9/16/23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336366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554C25BF-613C-BB40-91F8-40EF18A505C8}" type="slidenum">
              <a:rPr lang="en-US"/>
              <a:pPr>
                <a:defRPr/>
              </a:pPr>
              <a:t>‹#›</a:t>
            </a:fld>
            <a:endParaRPr lang="en-US"/>
          </a:p>
        </p:txBody>
      </p:sp>
    </p:spTree>
    <p:extLst>
      <p:ext uri="{BB962C8B-B14F-4D97-AF65-F5344CB8AC3E}">
        <p14:creationId xmlns:p14="http://schemas.microsoft.com/office/powerpoint/2010/main" val="255381581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9/16/23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4192907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017796013"/>
      </p:ext>
    </p:extLst>
  </p:cSld>
  <p:clrMapOvr>
    <a:masterClrMapping/>
  </p:clrMapOvr>
  <p:transition spd="med">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1"/>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6793242"/>
      </p:ext>
    </p:extLst>
  </p:cSld>
  <p:clrMapOvr>
    <a:masterClrMapping/>
  </p:clrMapOvr>
  <p:transition spd="med">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89496570"/>
      </p:ext>
    </p:extLst>
  </p:cSld>
  <p:clrMapOvr>
    <a:masterClrMapping/>
  </p:clrMapOvr>
  <p:transition spd="med">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3202904"/>
      </p:ext>
    </p:extLst>
  </p:cSld>
  <p:clrMapOvr>
    <a:masterClrMapping/>
  </p:clrMapOvr>
  <p:transition spd="med">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9676265"/>
      </p:ext>
    </p:extLst>
  </p:cSld>
  <p:clrMapOvr>
    <a:masterClrMapping/>
  </p:clrMapOvr>
  <p:transition spd="med">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572844277"/>
      </p:ext>
    </p:extLst>
  </p:cSld>
  <p:clrMapOvr>
    <a:masterClrMapping/>
  </p:clrMapOvr>
  <p:transition spd="med">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0594140"/>
      </p:ext>
    </p:extLst>
  </p:cSld>
  <p:clrMapOvr>
    <a:masterClrMapping/>
  </p:clrMapOvr>
  <p:transition spd="med">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0775774"/>
      </p:ext>
    </p:extLst>
  </p:cSld>
  <p:clrMapOvr>
    <a:masterClrMapping/>
  </p:clrMapOvr>
  <p:transition spd="med">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93045000"/>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36" name="Oval 5"/>
              <p:cNvSpPr>
                <a:spLocks noChangeArrowheads="1"/>
              </p:cNvSpPr>
              <p:nvPr/>
            </p:nvSpPr>
            <p:spPr bwMode="hidden">
              <a:xfrm>
                <a:off x="276" y="253"/>
                <a:ext cx="187"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7"/>
                  <a:ext cx="2919" cy="2150"/>
                  <a:chOff x="1265" y="815"/>
                  <a:chExt cx="2919" cy="2150"/>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34" name="Oval 10"/>
                  <p:cNvSpPr>
                    <a:spLocks noChangeArrowheads="1"/>
                  </p:cNvSpPr>
                  <p:nvPr/>
                </p:nvSpPr>
                <p:spPr bwMode="hidden">
                  <a:xfrm>
                    <a:off x="2379" y="1601"/>
                    <a:ext cx="578"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4" y="1503"/>
                    <a:ext cx="1259" cy="2325"/>
                    <a:chOff x="3470" y="1531"/>
                    <a:chExt cx="1259" cy="2325"/>
                  </a:xfrm>
                </p:grpSpPr>
                <p:sp>
                  <p:nvSpPr>
                    <p:cNvPr id="131" name="Freeform 13"/>
                    <p:cNvSpPr>
                      <a:spLocks/>
                    </p:cNvSpPr>
                    <p:nvPr/>
                  </p:nvSpPr>
                  <p:spPr bwMode="hidden">
                    <a:xfrm rot="2711884">
                      <a:off x="2764" y="2237"/>
                      <a:ext cx="1725"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36" name="Group 15"/>
                  <p:cNvGrpSpPr>
                    <a:grpSpLocks/>
                  </p:cNvGrpSpPr>
                  <p:nvPr/>
                </p:nvGrpSpPr>
                <p:grpSpPr bwMode="auto">
                  <a:xfrm>
                    <a:off x="2938" y="1992"/>
                    <a:ext cx="2462" cy="1331"/>
                    <a:chOff x="2864" y="2020"/>
                    <a:chExt cx="2462" cy="1331"/>
                  </a:xfrm>
                </p:grpSpPr>
                <p:sp>
                  <p:nvSpPr>
                    <p:cNvPr id="129" name="Freeform 16"/>
                    <p:cNvSpPr>
                      <a:spLocks/>
                    </p:cNvSpPr>
                    <p:nvPr/>
                  </p:nvSpPr>
                  <p:spPr bwMode="hidden">
                    <a:xfrm rot="2104081">
                      <a:off x="2864" y="2020"/>
                      <a:ext cx="1813" cy="346"/>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37" name="Group 18"/>
                  <p:cNvGrpSpPr>
                    <a:grpSpLocks/>
                  </p:cNvGrpSpPr>
                  <p:nvPr/>
                </p:nvGrpSpPr>
                <p:grpSpPr bwMode="auto">
                  <a:xfrm>
                    <a:off x="2970" y="1804"/>
                    <a:ext cx="2478" cy="1064"/>
                    <a:chOff x="2896" y="1832"/>
                    <a:chExt cx="2478" cy="1064"/>
                  </a:xfrm>
                </p:grpSpPr>
                <p:sp>
                  <p:nvSpPr>
                    <p:cNvPr id="127" name="Freeform 19"/>
                    <p:cNvSpPr>
                      <a:spLocks/>
                    </p:cNvSpPr>
                    <p:nvPr/>
                  </p:nvSpPr>
                  <p:spPr bwMode="hidden">
                    <a:xfrm rot="1582915">
                      <a:off x="2896" y="1832"/>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39" name="Group 24"/>
                  <p:cNvGrpSpPr>
                    <a:grpSpLocks/>
                  </p:cNvGrpSpPr>
                  <p:nvPr/>
                </p:nvGrpSpPr>
                <p:grpSpPr bwMode="auto">
                  <a:xfrm>
                    <a:off x="3032" y="1386"/>
                    <a:ext cx="2341" cy="657"/>
                    <a:chOff x="2958" y="1414"/>
                    <a:chExt cx="2341" cy="657"/>
                  </a:xfrm>
                </p:grpSpPr>
                <p:sp>
                  <p:nvSpPr>
                    <p:cNvPr id="123" name="Freeform 25"/>
                    <p:cNvSpPr>
                      <a:spLocks/>
                    </p:cNvSpPr>
                    <p:nvPr/>
                  </p:nvSpPr>
                  <p:spPr bwMode="hidden">
                    <a:xfrm rot="463793">
                      <a:off x="2958" y="1414"/>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40" name="Group 27"/>
                  <p:cNvGrpSpPr>
                    <a:grpSpLocks/>
                  </p:cNvGrpSpPr>
                  <p:nvPr/>
                </p:nvGrpSpPr>
                <p:grpSpPr bwMode="auto">
                  <a:xfrm>
                    <a:off x="3057" y="1241"/>
                    <a:ext cx="2150" cy="342"/>
                    <a:chOff x="2983" y="1269"/>
                    <a:chExt cx="2150" cy="342"/>
                  </a:xfrm>
                </p:grpSpPr>
                <p:sp>
                  <p:nvSpPr>
                    <p:cNvPr id="121" name="Freeform 28"/>
                    <p:cNvSpPr>
                      <a:spLocks/>
                    </p:cNvSpPr>
                    <p:nvPr/>
                  </p:nvSpPr>
                  <p:spPr bwMode="hidden">
                    <a:xfrm rot="-84182">
                      <a:off x="2983" y="1290"/>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41" name="Group 30"/>
                  <p:cNvGrpSpPr>
                    <a:grpSpLocks/>
                  </p:cNvGrpSpPr>
                  <p:nvPr/>
                </p:nvGrpSpPr>
                <p:grpSpPr bwMode="auto">
                  <a:xfrm>
                    <a:off x="3012" y="890"/>
                    <a:ext cx="1879" cy="426"/>
                    <a:chOff x="2938" y="918"/>
                    <a:chExt cx="1879" cy="426"/>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3" name="Group 36"/>
                  <p:cNvGrpSpPr>
                    <a:grpSpLocks/>
                  </p:cNvGrpSpPr>
                  <p:nvPr/>
                </p:nvGrpSpPr>
                <p:grpSpPr bwMode="auto">
                  <a:xfrm>
                    <a:off x="69" y="2168"/>
                    <a:ext cx="2462" cy="1333"/>
                    <a:chOff x="-5" y="2196"/>
                    <a:chExt cx="2462" cy="1333"/>
                  </a:xfrm>
                </p:grpSpPr>
                <p:sp>
                  <p:nvSpPr>
                    <p:cNvPr id="115" name="Freeform 37"/>
                    <p:cNvSpPr>
                      <a:spLocks/>
                    </p:cNvSpPr>
                    <p:nvPr/>
                  </p:nvSpPr>
                  <p:spPr bwMode="hidden">
                    <a:xfrm rot="19495919" flipH="1">
                      <a:off x="644" y="2196"/>
                      <a:ext cx="1812" cy="348"/>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6" name="Freeform 38"/>
                    <p:cNvSpPr>
                      <a:spLocks/>
                    </p:cNvSpPr>
                    <p:nvPr/>
                  </p:nvSpPr>
                  <p:spPr bwMode="hidden">
                    <a:xfrm rot="19495919" flipH="1">
                      <a:off x="-5" y="2984"/>
                      <a:ext cx="973" cy="54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4" name="Group 39"/>
                  <p:cNvGrpSpPr>
                    <a:grpSpLocks/>
                  </p:cNvGrpSpPr>
                  <p:nvPr/>
                </p:nvGrpSpPr>
                <p:grpSpPr bwMode="auto">
                  <a:xfrm>
                    <a:off x="22" y="1981"/>
                    <a:ext cx="2477" cy="1063"/>
                    <a:chOff x="-52" y="2009"/>
                    <a:chExt cx="2477" cy="1063"/>
                  </a:xfrm>
                </p:grpSpPr>
                <p:sp>
                  <p:nvSpPr>
                    <p:cNvPr id="113" name="Freeform 40"/>
                    <p:cNvSpPr>
                      <a:spLocks/>
                    </p:cNvSpPr>
                    <p:nvPr/>
                  </p:nvSpPr>
                  <p:spPr bwMode="hidden">
                    <a:xfrm rot="20017085" flipH="1">
                      <a:off x="689" y="2009"/>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5" name="Group 42"/>
                  <p:cNvGrpSpPr>
                    <a:grpSpLocks/>
                  </p:cNvGrpSpPr>
                  <p:nvPr/>
                </p:nvGrpSpPr>
                <p:grpSpPr bwMode="auto">
                  <a:xfrm>
                    <a:off x="0" y="1786"/>
                    <a:ext cx="2472" cy="927"/>
                    <a:chOff x="-74" y="1814"/>
                    <a:chExt cx="2472" cy="927"/>
                  </a:xfrm>
                </p:grpSpPr>
                <p:sp>
                  <p:nvSpPr>
                    <p:cNvPr id="111" name="Freeform 43"/>
                    <p:cNvSpPr>
                      <a:spLocks/>
                    </p:cNvSpPr>
                    <p:nvPr/>
                  </p:nvSpPr>
                  <p:spPr bwMode="hidden">
                    <a:xfrm rot="20519637" flipH="1">
                      <a:off x="721" y="1814"/>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6" name="Group 183"/>
                  <p:cNvGrpSpPr>
                    <a:grpSpLocks/>
                  </p:cNvGrpSpPr>
                  <p:nvPr/>
                </p:nvGrpSpPr>
                <p:grpSpPr bwMode="auto">
                  <a:xfrm>
                    <a:off x="97" y="1563"/>
                    <a:ext cx="2340" cy="656"/>
                    <a:chOff x="23" y="1591"/>
                    <a:chExt cx="2340" cy="656"/>
                  </a:xfrm>
                </p:grpSpPr>
                <p:sp>
                  <p:nvSpPr>
                    <p:cNvPr id="109" name="Freeform 46"/>
                    <p:cNvSpPr>
                      <a:spLocks/>
                    </p:cNvSpPr>
                    <p:nvPr/>
                  </p:nvSpPr>
                  <p:spPr bwMode="hidden">
                    <a:xfrm rot="21136207" flipH="1">
                      <a:off x="818" y="1591"/>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7" name="Group 48"/>
                  <p:cNvGrpSpPr>
                    <a:grpSpLocks/>
                  </p:cNvGrpSpPr>
                  <p:nvPr/>
                </p:nvGrpSpPr>
                <p:grpSpPr bwMode="auto">
                  <a:xfrm>
                    <a:off x="263" y="1417"/>
                    <a:ext cx="2150" cy="344"/>
                    <a:chOff x="189" y="1445"/>
                    <a:chExt cx="2150" cy="344"/>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6" name="Freeform 53"/>
                    <p:cNvSpPr>
                      <a:spLocks/>
                    </p:cNvSpPr>
                    <p:nvPr/>
                  </p:nvSpPr>
                  <p:spPr bwMode="hidden">
                    <a:xfrm rot="802576" flipH="1">
                      <a:off x="505" y="1094"/>
                      <a:ext cx="662"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49" name="Group 54"/>
                  <p:cNvGrpSpPr>
                    <a:grpSpLocks/>
                  </p:cNvGrpSpPr>
                  <p:nvPr/>
                </p:nvGrpSpPr>
                <p:grpSpPr bwMode="auto">
                  <a:xfrm>
                    <a:off x="690" y="872"/>
                    <a:ext cx="1849" cy="553"/>
                    <a:chOff x="616" y="900"/>
                    <a:chExt cx="1849" cy="553"/>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0" name="Group 57"/>
                  <p:cNvGrpSpPr>
                    <a:grpSpLocks/>
                  </p:cNvGrpSpPr>
                  <p:nvPr/>
                </p:nvGrpSpPr>
                <p:grpSpPr bwMode="auto">
                  <a:xfrm>
                    <a:off x="911" y="590"/>
                    <a:ext cx="1767" cy="742"/>
                    <a:chOff x="911" y="590"/>
                    <a:chExt cx="1767" cy="742"/>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2" name="Group 63"/>
                  <p:cNvGrpSpPr>
                    <a:grpSpLocks/>
                  </p:cNvGrpSpPr>
                  <p:nvPr/>
                </p:nvGrpSpPr>
                <p:grpSpPr bwMode="auto">
                  <a:xfrm>
                    <a:off x="1707" y="75"/>
                    <a:ext cx="778" cy="1514"/>
                    <a:chOff x="1633" y="103"/>
                    <a:chExt cx="778" cy="1514"/>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8" name="Freeform 65"/>
                    <p:cNvSpPr>
                      <a:spLocks/>
                    </p:cNvSpPr>
                    <p:nvPr/>
                  </p:nvSpPr>
                  <p:spPr bwMode="hidden">
                    <a:xfrm rot="3473776" flipH="1">
                      <a:off x="1506" y="229"/>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 name="Group 66"/>
                  <p:cNvGrpSpPr>
                    <a:grpSpLocks/>
                  </p:cNvGrpSpPr>
                  <p:nvPr/>
                </p:nvGrpSpPr>
                <p:grpSpPr bwMode="auto">
                  <a:xfrm>
                    <a:off x="2009" y="0"/>
                    <a:ext cx="635" cy="1535"/>
                    <a:chOff x="1935" y="28"/>
                    <a:chExt cx="635" cy="1535"/>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6" name="Freeform 68"/>
                    <p:cNvSpPr>
                      <a:spLocks/>
                    </p:cNvSpPr>
                    <p:nvPr/>
                  </p:nvSpPr>
                  <p:spPr bwMode="hidden">
                    <a:xfrm rot="4126480" flipH="1">
                      <a:off x="1819" y="145"/>
                      <a:ext cx="570"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4" name="Group 69"/>
                  <p:cNvGrpSpPr>
                    <a:grpSpLocks/>
                  </p:cNvGrpSpPr>
                  <p:nvPr/>
                </p:nvGrpSpPr>
                <p:grpSpPr bwMode="auto">
                  <a:xfrm>
                    <a:off x="2896" y="644"/>
                    <a:ext cx="1846" cy="566"/>
                    <a:chOff x="2822" y="672"/>
                    <a:chExt cx="1846"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4" name="Freeform 71"/>
                    <p:cNvSpPr>
                      <a:spLocks/>
                    </p:cNvSpPr>
                    <p:nvPr/>
                  </p:nvSpPr>
                  <p:spPr bwMode="hidden">
                    <a:xfrm rot="-1325434">
                      <a:off x="4005" y="672"/>
                      <a:ext cx="663"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5" name="Group 72"/>
                  <p:cNvGrpSpPr>
                    <a:grpSpLocks/>
                  </p:cNvGrpSpPr>
                  <p:nvPr/>
                </p:nvGrpSpPr>
                <p:grpSpPr bwMode="auto">
                  <a:xfrm>
                    <a:off x="2757" y="417"/>
                    <a:ext cx="1782" cy="717"/>
                    <a:chOff x="2683" y="445"/>
                    <a:chExt cx="1782"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2" name="Freeform 74"/>
                    <p:cNvSpPr>
                      <a:spLocks/>
                    </p:cNvSpPr>
                    <p:nvPr/>
                  </p:nvSpPr>
                  <p:spPr bwMode="hidden">
                    <a:xfrm rot="-1921064">
                      <a:off x="3803" y="445"/>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nvGrpSpPr>
                  <p:cNvPr id="58" name="Group 77"/>
                  <p:cNvGrpSpPr>
                    <a:grpSpLocks/>
                  </p:cNvGrpSpPr>
                  <p:nvPr/>
                </p:nvGrpSpPr>
                <p:grpSpPr bwMode="auto">
                  <a:xfrm>
                    <a:off x="2874" y="13"/>
                    <a:ext cx="639" cy="1520"/>
                    <a:chOff x="2800" y="41"/>
                    <a:chExt cx="639"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0" name="Freeform 79"/>
                    <p:cNvSpPr>
                      <a:spLocks/>
                    </p:cNvSpPr>
                    <p:nvPr/>
                  </p:nvSpPr>
                  <p:spPr bwMode="hidden">
                    <a:xfrm rot="-3857755">
                      <a:off x="3009"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9" name="Group 80"/>
                  <p:cNvGrpSpPr>
                    <a:grpSpLocks/>
                  </p:cNvGrpSpPr>
                  <p:nvPr/>
                </p:nvGrpSpPr>
                <p:grpSpPr bwMode="auto">
                  <a:xfrm>
                    <a:off x="3009" y="135"/>
                    <a:ext cx="1016" cy="1463"/>
                    <a:chOff x="2935" y="163"/>
                    <a:chExt cx="1016" cy="1463"/>
                  </a:xfrm>
                </p:grpSpPr>
                <p:sp>
                  <p:nvSpPr>
                    <p:cNvPr id="87" name="Freeform 81"/>
                    <p:cNvSpPr>
                      <a:spLocks/>
                    </p:cNvSpPr>
                    <p:nvPr/>
                  </p:nvSpPr>
                  <p:spPr bwMode="hidden">
                    <a:xfrm rot="-2777260">
                      <a:off x="2493" y="913"/>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8" name="Freeform 82"/>
                    <p:cNvSpPr>
                      <a:spLocks/>
                    </p:cNvSpPr>
                    <p:nvPr/>
                  </p:nvSpPr>
                  <p:spPr bwMode="hidden">
                    <a:xfrm rot="-2777260">
                      <a:off x="3429" y="262"/>
                      <a:ext cx="621"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0" name="Group 83"/>
                  <p:cNvGrpSpPr>
                    <a:grpSpLocks/>
                  </p:cNvGrpSpPr>
                  <p:nvPr/>
                </p:nvGrpSpPr>
                <p:grpSpPr bwMode="auto">
                  <a:xfrm>
                    <a:off x="2805" y="4"/>
                    <a:ext cx="241" cy="1448"/>
                    <a:chOff x="2731" y="32"/>
                    <a:chExt cx="241"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6" name="Freeform 223"/>
                    <p:cNvSpPr>
                      <a:spLocks/>
                    </p:cNvSpPr>
                    <p:nvPr/>
                  </p:nvSpPr>
                  <p:spPr bwMode="hidden">
                    <a:xfrm rot="-4903748">
                      <a:off x="2649"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1" name="Group 86"/>
                  <p:cNvGrpSpPr>
                    <a:grpSpLocks/>
                  </p:cNvGrpSpPr>
                  <p:nvPr/>
                </p:nvGrpSpPr>
                <p:grpSpPr bwMode="auto">
                  <a:xfrm>
                    <a:off x="1017" y="1741"/>
                    <a:ext cx="1084" cy="2449"/>
                    <a:chOff x="943" y="1769"/>
                    <a:chExt cx="1084" cy="2449"/>
                  </a:xfrm>
                </p:grpSpPr>
                <p:sp>
                  <p:nvSpPr>
                    <p:cNvPr id="83" name="Freeform 87"/>
                    <p:cNvSpPr>
                      <a:spLocks/>
                    </p:cNvSpPr>
                    <p:nvPr/>
                  </p:nvSpPr>
                  <p:spPr bwMode="hidden">
                    <a:xfrm rot="18335692" flipH="1">
                      <a:off x="1008" y="2475"/>
                      <a:ext cx="1725"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2" name="Group 89"/>
                  <p:cNvGrpSpPr>
                    <a:grpSpLocks/>
                  </p:cNvGrpSpPr>
                  <p:nvPr/>
                </p:nvGrpSpPr>
                <p:grpSpPr bwMode="auto">
                  <a:xfrm>
                    <a:off x="1529" y="1908"/>
                    <a:ext cx="766" cy="2372"/>
                    <a:chOff x="1455" y="1936"/>
                    <a:chExt cx="766" cy="2372"/>
                  </a:xfrm>
                </p:grpSpPr>
                <p:sp>
                  <p:nvSpPr>
                    <p:cNvPr id="81" name="Freeform 90"/>
                    <p:cNvSpPr>
                      <a:spLocks/>
                    </p:cNvSpPr>
                    <p:nvPr/>
                  </p:nvSpPr>
                  <p:spPr bwMode="hidden">
                    <a:xfrm rot="17542885" flipH="1">
                      <a:off x="1268" y="2578"/>
                      <a:ext cx="1595" cy="31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3" name="Group 92"/>
                  <p:cNvGrpSpPr>
                    <a:grpSpLocks/>
                  </p:cNvGrpSpPr>
                  <p:nvPr/>
                </p:nvGrpSpPr>
                <p:grpSpPr bwMode="auto">
                  <a:xfrm rot="88588">
                    <a:off x="2060" y="1961"/>
                    <a:ext cx="460" cy="2329"/>
                    <a:chOff x="1954" y="1989"/>
                    <a:chExt cx="493" cy="2604"/>
                  </a:xfrm>
                </p:grpSpPr>
                <p:sp>
                  <p:nvSpPr>
                    <p:cNvPr id="79" name="Freeform 93"/>
                    <p:cNvSpPr>
                      <a:spLocks/>
                    </p:cNvSpPr>
                    <p:nvPr/>
                  </p:nvSpPr>
                  <p:spPr bwMode="hidden">
                    <a:xfrm rot="16782062" flipH="1">
                      <a:off x="1440" y="2693"/>
                      <a:ext cx="1711" cy="30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0" name="Freeform 94"/>
                    <p:cNvSpPr>
                      <a:spLocks/>
                    </p:cNvSpPr>
                    <p:nvPr/>
                  </p:nvSpPr>
                  <p:spPr bwMode="hidden">
                    <a:xfrm rot="16782062" flipH="1">
                      <a:off x="1731" y="3896"/>
                      <a:ext cx="918" cy="47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4" name="Group 95"/>
                  <p:cNvGrpSpPr>
                    <a:grpSpLocks/>
                  </p:cNvGrpSpPr>
                  <p:nvPr/>
                </p:nvGrpSpPr>
                <p:grpSpPr bwMode="auto">
                  <a:xfrm>
                    <a:off x="3408" y="1689"/>
                    <a:ext cx="1125" cy="2425"/>
                    <a:chOff x="3334" y="1717"/>
                    <a:chExt cx="1125" cy="2425"/>
                  </a:xfrm>
                </p:grpSpPr>
                <p:sp>
                  <p:nvSpPr>
                    <p:cNvPr id="77" name="Freeform 96"/>
                    <p:cNvSpPr>
                      <a:spLocks/>
                    </p:cNvSpPr>
                    <p:nvPr/>
                  </p:nvSpPr>
                  <p:spPr bwMode="hidden">
                    <a:xfrm rot="3144576">
                      <a:off x="2628" y="2423"/>
                      <a:ext cx="1724"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5" name="Group 98"/>
                  <p:cNvGrpSpPr>
                    <a:grpSpLocks/>
                  </p:cNvGrpSpPr>
                  <p:nvPr/>
                </p:nvGrpSpPr>
                <p:grpSpPr bwMode="auto">
                  <a:xfrm>
                    <a:off x="3255" y="1839"/>
                    <a:ext cx="882" cy="2424"/>
                    <a:chOff x="3181" y="1867"/>
                    <a:chExt cx="882" cy="2424"/>
                  </a:xfrm>
                </p:grpSpPr>
                <p:sp>
                  <p:nvSpPr>
                    <p:cNvPr id="75" name="Freeform 99"/>
                    <p:cNvSpPr>
                      <a:spLocks/>
                    </p:cNvSpPr>
                    <p:nvPr/>
                  </p:nvSpPr>
                  <p:spPr bwMode="hidden">
                    <a:xfrm rot="3745735">
                      <a:off x="2506" y="2542"/>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6" name="Freeform 100"/>
                    <p:cNvSpPr>
                      <a:spLocks/>
                    </p:cNvSpPr>
                    <p:nvPr/>
                  </p:nvSpPr>
                  <p:spPr bwMode="hidden">
                    <a:xfrm rot="3745735">
                      <a:off x="3387" y="3615"/>
                      <a:ext cx="884" cy="467"/>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6" name="Group 101"/>
                  <p:cNvGrpSpPr>
                    <a:grpSpLocks/>
                  </p:cNvGrpSpPr>
                  <p:nvPr/>
                </p:nvGrpSpPr>
                <p:grpSpPr bwMode="auto">
                  <a:xfrm>
                    <a:off x="3080" y="1956"/>
                    <a:ext cx="620" cy="2385"/>
                    <a:chOff x="3006" y="1984"/>
                    <a:chExt cx="620" cy="2385"/>
                  </a:xfrm>
                </p:grpSpPr>
                <p:sp>
                  <p:nvSpPr>
                    <p:cNvPr id="73" name="Freeform 102"/>
                    <p:cNvSpPr>
                      <a:spLocks/>
                    </p:cNvSpPr>
                    <p:nvPr/>
                  </p:nvSpPr>
                  <p:spPr bwMode="hidden">
                    <a:xfrm rot="4286818">
                      <a:off x="2329" y="2661"/>
                      <a:ext cx="1600"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4" name="Freeform 103"/>
                    <p:cNvSpPr>
                      <a:spLocks/>
                    </p:cNvSpPr>
                    <p:nvPr/>
                  </p:nvSpPr>
                  <p:spPr bwMode="hidden">
                    <a:xfrm rot="4286818">
                      <a:off x="3004"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7" name="Group 104"/>
                  <p:cNvGrpSpPr>
                    <a:grpSpLocks/>
                  </p:cNvGrpSpPr>
                  <p:nvPr/>
                </p:nvGrpSpPr>
                <p:grpSpPr bwMode="auto">
                  <a:xfrm>
                    <a:off x="2893" y="2072"/>
                    <a:ext cx="404" cy="2220"/>
                    <a:chOff x="2819" y="2100"/>
                    <a:chExt cx="404" cy="2220"/>
                  </a:xfrm>
                </p:grpSpPr>
                <p:sp>
                  <p:nvSpPr>
                    <p:cNvPr id="71" name="Freeform 105"/>
                    <p:cNvSpPr>
                      <a:spLocks/>
                    </p:cNvSpPr>
                    <p:nvPr/>
                  </p:nvSpPr>
                  <p:spPr bwMode="hidden">
                    <a:xfrm rot="4898956">
                      <a:off x="2206" y="2712"/>
                      <a:ext cx="1471"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8" name="Group 107"/>
                  <p:cNvGrpSpPr>
                    <a:grpSpLocks/>
                  </p:cNvGrpSpPr>
                  <p:nvPr/>
                </p:nvGrpSpPr>
                <p:grpSpPr bwMode="auto">
                  <a:xfrm>
                    <a:off x="2372" y="2107"/>
                    <a:ext cx="427" cy="2185"/>
                    <a:chOff x="2287" y="2135"/>
                    <a:chExt cx="427" cy="2185"/>
                  </a:xfrm>
                </p:grpSpPr>
                <p:sp>
                  <p:nvSpPr>
                    <p:cNvPr id="69" name="Freeform 108"/>
                    <p:cNvSpPr>
                      <a:spLocks/>
                    </p:cNvSpPr>
                    <p:nvPr/>
                  </p:nvSpPr>
                  <p:spPr bwMode="hidden">
                    <a:xfrm rot="5755659">
                      <a:off x="1902" y="2760"/>
                      <a:ext cx="1437" cy="188"/>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grpSp>
          <p:grpSp>
            <p:nvGrpSpPr>
              <p:cNvPr id="23" name="Group 110"/>
              <p:cNvGrpSpPr>
                <a:grpSpLocks/>
              </p:cNvGrpSpPr>
              <p:nvPr/>
            </p:nvGrpSpPr>
            <p:grpSpPr bwMode="auto">
              <a:xfrm>
                <a:off x="73" y="313"/>
                <a:ext cx="5460" cy="3667"/>
                <a:chOff x="73" y="313"/>
                <a:chExt cx="5460" cy="3667"/>
              </a:xfrm>
            </p:grpSpPr>
            <p:grpSp>
              <p:nvGrpSpPr>
                <p:cNvPr id="24" name="Group 111"/>
                <p:cNvGrpSpPr>
                  <a:grpSpLocks/>
                </p:cNvGrpSpPr>
                <p:nvPr/>
              </p:nvGrpSpPr>
              <p:grpSpPr bwMode="auto">
                <a:xfrm>
                  <a:off x="73" y="313"/>
                  <a:ext cx="5460" cy="3667"/>
                  <a:chOff x="73" y="313"/>
                  <a:chExt cx="5460"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2 h 2368"/>
                      <a:gd name="T38" fmla="*/ 1 w 776"/>
                      <a:gd name="T39" fmla="*/ 2 h 2368"/>
                      <a:gd name="T40" fmla="*/ 1 w 776"/>
                      <a:gd name="T41" fmla="*/ 2 h 2368"/>
                      <a:gd name="T42" fmla="*/ 1 w 776"/>
                      <a:gd name="T43" fmla="*/ 2 h 2368"/>
                      <a:gd name="T44" fmla="*/ 1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grpSp>
          <p:nvGrpSpPr>
            <p:cNvPr id="7" name="Group 120"/>
            <p:cNvGrpSpPr>
              <a:grpSpLocks/>
            </p:cNvGrpSpPr>
            <p:nvPr/>
          </p:nvGrpSpPr>
          <p:grpSpPr bwMode="auto">
            <a:xfrm>
              <a:off x="1476" y="452"/>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 name="Freeform 127"/>
              <p:cNvSpPr>
                <a:spLocks/>
              </p:cNvSpPr>
              <p:nvPr/>
            </p:nvSpPr>
            <p:spPr bwMode="hidden">
              <a:xfrm>
                <a:off x="3300" y="2635"/>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6" name="Freeform 129"/>
              <p:cNvSpPr>
                <a:spLocks/>
              </p:cNvSpPr>
              <p:nvPr/>
            </p:nvSpPr>
            <p:spPr bwMode="hidden">
              <a:xfrm flipH="1">
                <a:off x="489" y="2503"/>
                <a:ext cx="1085" cy="1524"/>
              </a:xfrm>
              <a:custGeom>
                <a:avLst/>
                <a:gdLst>
                  <a:gd name="T0" fmla="*/ 0 w 776"/>
                  <a:gd name="T1" fmla="*/ 1 h 2368"/>
                  <a:gd name="T2" fmla="*/ 51319 w 776"/>
                  <a:gd name="T3" fmla="*/ 1 h 2368"/>
                  <a:gd name="T4" fmla="*/ 20359 w 776"/>
                  <a:gd name="T5" fmla="*/ 1 h 2368"/>
                  <a:gd name="T6" fmla="*/ 71754 w 776"/>
                  <a:gd name="T7" fmla="*/ 1 h 2368"/>
                  <a:gd name="T8" fmla="*/ 40927 w 776"/>
                  <a:gd name="T9" fmla="*/ 1 h 2368"/>
                  <a:gd name="T10" fmla="*/ 81955 w 776"/>
                  <a:gd name="T11" fmla="*/ 1 h 2368"/>
                  <a:gd name="T12" fmla="*/ 61395 w 776"/>
                  <a:gd name="T13" fmla="*/ 1 h 2368"/>
                  <a:gd name="T14" fmla="*/ 102375 w 776"/>
                  <a:gd name="T15" fmla="*/ 1 h 2368"/>
                  <a:gd name="T16" fmla="*/ 81955 w 776"/>
                  <a:gd name="T17" fmla="*/ 1 h 2368"/>
                  <a:gd name="T18" fmla="*/ 112675 w 776"/>
                  <a:gd name="T19" fmla="*/ 1 h 2368"/>
                  <a:gd name="T20" fmla="*/ 102375 w 776"/>
                  <a:gd name="T21" fmla="*/ 1 h 2368"/>
                  <a:gd name="T22" fmla="*/ 122841 w 776"/>
                  <a:gd name="T23" fmla="*/ 1 h 2368"/>
                  <a:gd name="T24" fmla="*/ 122841 w 776"/>
                  <a:gd name="T25" fmla="*/ 1 h 2368"/>
                  <a:gd name="T26" fmla="*/ 143353 w 776"/>
                  <a:gd name="T27" fmla="*/ 1 h 2368"/>
                  <a:gd name="T28" fmla="*/ 133034 w 776"/>
                  <a:gd name="T29" fmla="*/ 1 h 2368"/>
                  <a:gd name="T30" fmla="*/ 153669 w 776"/>
                  <a:gd name="T31" fmla="*/ 1 h 2368"/>
                  <a:gd name="T32" fmla="*/ 143353 w 776"/>
                  <a:gd name="T33" fmla="*/ 1 h 2368"/>
                  <a:gd name="T34" fmla="*/ 153669 w 776"/>
                  <a:gd name="T35" fmla="*/ 1 h 2368"/>
                  <a:gd name="T36" fmla="*/ 143353 w 776"/>
                  <a:gd name="T37" fmla="*/ 2 h 2368"/>
                  <a:gd name="T38" fmla="*/ 163919 w 776"/>
                  <a:gd name="T39" fmla="*/ 2 h 2368"/>
                  <a:gd name="T40" fmla="*/ 153669 w 776"/>
                  <a:gd name="T41" fmla="*/ 2 h 2368"/>
                  <a:gd name="T42" fmla="*/ 163919 w 776"/>
                  <a:gd name="T43" fmla="*/ 2 h 2368"/>
                  <a:gd name="T44" fmla="*/ 153669 w 776"/>
                  <a:gd name="T45" fmla="*/ 2 h 2368"/>
                  <a:gd name="T46" fmla="*/ 163919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7" name="Freeform 130"/>
              <p:cNvSpPr>
                <a:spLocks/>
              </p:cNvSpPr>
              <p:nvPr/>
            </p:nvSpPr>
            <p:spPr bwMode="hidden">
              <a:xfrm flipH="1">
                <a:off x="1000" y="893"/>
                <a:ext cx="696" cy="1524"/>
              </a:xfrm>
              <a:custGeom>
                <a:avLst/>
                <a:gdLst>
                  <a:gd name="T0" fmla="*/ 0 w 776"/>
                  <a:gd name="T1" fmla="*/ 1 h 2368"/>
                  <a:gd name="T2" fmla="*/ 42 w 776"/>
                  <a:gd name="T3" fmla="*/ 1 h 2368"/>
                  <a:gd name="T4" fmla="*/ 17 w 776"/>
                  <a:gd name="T5" fmla="*/ 1 h 2368"/>
                  <a:gd name="T6" fmla="*/ 59 w 776"/>
                  <a:gd name="T7" fmla="*/ 1 h 2368"/>
                  <a:gd name="T8" fmla="*/ 34 w 776"/>
                  <a:gd name="T9" fmla="*/ 1 h 2368"/>
                  <a:gd name="T10" fmla="*/ 66 w 776"/>
                  <a:gd name="T11" fmla="*/ 1 h 2368"/>
                  <a:gd name="T12" fmla="*/ 51 w 776"/>
                  <a:gd name="T13" fmla="*/ 1 h 2368"/>
                  <a:gd name="T14" fmla="*/ 83 w 776"/>
                  <a:gd name="T15" fmla="*/ 1 h 2368"/>
                  <a:gd name="T16" fmla="*/ 66 w 776"/>
                  <a:gd name="T17" fmla="*/ 1 h 2368"/>
                  <a:gd name="T18" fmla="*/ 93 w 776"/>
                  <a:gd name="T19" fmla="*/ 1 h 2368"/>
                  <a:gd name="T20" fmla="*/ 83 w 776"/>
                  <a:gd name="T21" fmla="*/ 1 h 2368"/>
                  <a:gd name="T22" fmla="*/ 101 w 776"/>
                  <a:gd name="T23" fmla="*/ 1 h 2368"/>
                  <a:gd name="T24" fmla="*/ 101 w 776"/>
                  <a:gd name="T25" fmla="*/ 1 h 2368"/>
                  <a:gd name="T26" fmla="*/ 118 w 776"/>
                  <a:gd name="T27" fmla="*/ 1 h 2368"/>
                  <a:gd name="T28" fmla="*/ 109 w 776"/>
                  <a:gd name="T29" fmla="*/ 1 h 2368"/>
                  <a:gd name="T30" fmla="*/ 126 w 776"/>
                  <a:gd name="T31" fmla="*/ 1 h 2368"/>
                  <a:gd name="T32" fmla="*/ 118 w 776"/>
                  <a:gd name="T33" fmla="*/ 1 h 2368"/>
                  <a:gd name="T34" fmla="*/ 126 w 776"/>
                  <a:gd name="T35" fmla="*/ 1 h 2368"/>
                  <a:gd name="T36" fmla="*/ 118 w 776"/>
                  <a:gd name="T37" fmla="*/ 2 h 2368"/>
                  <a:gd name="T38" fmla="*/ 135 w 776"/>
                  <a:gd name="T39" fmla="*/ 2 h 2368"/>
                  <a:gd name="T40" fmla="*/ 126 w 776"/>
                  <a:gd name="T41" fmla="*/ 2 h 2368"/>
                  <a:gd name="T42" fmla="*/ 135 w 776"/>
                  <a:gd name="T43" fmla="*/ 2 h 2368"/>
                  <a:gd name="T44" fmla="*/ 126 w 776"/>
                  <a:gd name="T45" fmla="*/ 2 h 2368"/>
                  <a:gd name="T46" fmla="*/ 135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 name="Freeform 131"/>
              <p:cNvSpPr>
                <a:spLocks/>
              </p:cNvSpPr>
              <p:nvPr/>
            </p:nvSpPr>
            <p:spPr bwMode="hidden">
              <a:xfrm>
                <a:off x="4401" y="2279"/>
                <a:ext cx="1007" cy="1600"/>
              </a:xfrm>
              <a:custGeom>
                <a:avLst/>
                <a:gdLst>
                  <a:gd name="T0" fmla="*/ 0 w 776"/>
                  <a:gd name="T1" fmla="*/ 1 h 2368"/>
                  <a:gd name="T2" fmla="*/ 15506 w 776"/>
                  <a:gd name="T3" fmla="*/ 1 h 2368"/>
                  <a:gd name="T4" fmla="*/ 6218 w 776"/>
                  <a:gd name="T5" fmla="*/ 1 h 2368"/>
                  <a:gd name="T6" fmla="*/ 21700 w 776"/>
                  <a:gd name="T7" fmla="*/ 1 h 2368"/>
                  <a:gd name="T8" fmla="*/ 12405 w 776"/>
                  <a:gd name="T9" fmla="*/ 1 h 2368"/>
                  <a:gd name="T10" fmla="*/ 24796 w 776"/>
                  <a:gd name="T11" fmla="*/ 1 h 2368"/>
                  <a:gd name="T12" fmla="*/ 18607 w 776"/>
                  <a:gd name="T13" fmla="*/ 1 h 2368"/>
                  <a:gd name="T14" fmla="*/ 31038 w 776"/>
                  <a:gd name="T15" fmla="*/ 1 h 2368"/>
                  <a:gd name="T16" fmla="*/ 24796 w 776"/>
                  <a:gd name="T17" fmla="*/ 1 h 2368"/>
                  <a:gd name="T18" fmla="*/ 34169 w 776"/>
                  <a:gd name="T19" fmla="*/ 1 h 2368"/>
                  <a:gd name="T20" fmla="*/ 31038 w 776"/>
                  <a:gd name="T21" fmla="*/ 1 h 2368"/>
                  <a:gd name="T22" fmla="*/ 37199 w 776"/>
                  <a:gd name="T23" fmla="*/ 1 h 2368"/>
                  <a:gd name="T24" fmla="*/ 37199 w 776"/>
                  <a:gd name="T25" fmla="*/ 1 h 2368"/>
                  <a:gd name="T26" fmla="*/ 43461 w 776"/>
                  <a:gd name="T27" fmla="*/ 2 h 2368"/>
                  <a:gd name="T28" fmla="*/ 40362 w 776"/>
                  <a:gd name="T29" fmla="*/ 2 h 2368"/>
                  <a:gd name="T30" fmla="*/ 46552 w 776"/>
                  <a:gd name="T31" fmla="*/ 2 h 2368"/>
                  <a:gd name="T32" fmla="*/ 43461 w 776"/>
                  <a:gd name="T33" fmla="*/ 3 h 2368"/>
                  <a:gd name="T34" fmla="*/ 46552 w 776"/>
                  <a:gd name="T35" fmla="*/ 3 h 2368"/>
                  <a:gd name="T36" fmla="*/ 43461 w 776"/>
                  <a:gd name="T37" fmla="*/ 3 h 2368"/>
                  <a:gd name="T38" fmla="*/ 49697 w 776"/>
                  <a:gd name="T39" fmla="*/ 3 h 2368"/>
                  <a:gd name="T40" fmla="*/ 46552 w 776"/>
                  <a:gd name="T41" fmla="*/ 3 h 2368"/>
                  <a:gd name="T42" fmla="*/ 49697 w 776"/>
                  <a:gd name="T43" fmla="*/ 4 h 2368"/>
                  <a:gd name="T44" fmla="*/ 46552 w 776"/>
                  <a:gd name="T45" fmla="*/ 4 h 2368"/>
                  <a:gd name="T46" fmla="*/ 49697 w 776"/>
                  <a:gd name="T47" fmla="*/ 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9" name="Freeform 132"/>
              <p:cNvSpPr>
                <a:spLocks/>
              </p:cNvSpPr>
              <p:nvPr/>
            </p:nvSpPr>
            <p:spPr bwMode="hidden">
              <a:xfrm>
                <a:off x="3878" y="1470"/>
                <a:ext cx="1518" cy="1067"/>
              </a:xfrm>
              <a:custGeom>
                <a:avLst/>
                <a:gdLst>
                  <a:gd name="T0" fmla="*/ 0 w 776"/>
                  <a:gd name="T1" fmla="*/ 0 h 2368"/>
                  <a:gd name="T2" fmla="*/ 11017499 w 776"/>
                  <a:gd name="T3" fmla="*/ 0 h 2368"/>
                  <a:gd name="T4" fmla="*/ 4420222 w 776"/>
                  <a:gd name="T5" fmla="*/ 0 h 2368"/>
                  <a:gd name="T6" fmla="*/ 15442434 w 776"/>
                  <a:gd name="T7" fmla="*/ 0 h 2368"/>
                  <a:gd name="T8" fmla="*/ 8846382 w 776"/>
                  <a:gd name="T9" fmla="*/ 0 h 2368"/>
                  <a:gd name="T10" fmla="*/ 17652969 w 776"/>
                  <a:gd name="T11" fmla="*/ 0 h 2368"/>
                  <a:gd name="T12" fmla="*/ 13230966 w 776"/>
                  <a:gd name="T13" fmla="*/ 0 h 2368"/>
                  <a:gd name="T14" fmla="*/ 22076591 w 776"/>
                  <a:gd name="T15" fmla="*/ 0 h 2368"/>
                  <a:gd name="T16" fmla="*/ 17652969 w 776"/>
                  <a:gd name="T17" fmla="*/ 0 h 2368"/>
                  <a:gd name="T18" fmla="*/ 24280518 w 776"/>
                  <a:gd name="T19" fmla="*/ 0 h 2368"/>
                  <a:gd name="T20" fmla="*/ 22076591 w 776"/>
                  <a:gd name="T21" fmla="*/ 0 h 2368"/>
                  <a:gd name="T22" fmla="*/ 26490974 w 776"/>
                  <a:gd name="T23" fmla="*/ 0 h 2368"/>
                  <a:gd name="T24" fmla="*/ 26490974 w 776"/>
                  <a:gd name="T25" fmla="*/ 0 h 2368"/>
                  <a:gd name="T26" fmla="*/ 30903250 w 776"/>
                  <a:gd name="T27" fmla="*/ 0 h 2368"/>
                  <a:gd name="T28" fmla="*/ 28701522 w 776"/>
                  <a:gd name="T29" fmla="*/ 0 h 2368"/>
                  <a:gd name="T30" fmla="*/ 33088282 w 776"/>
                  <a:gd name="T31" fmla="*/ 0 h 2368"/>
                  <a:gd name="T32" fmla="*/ 30903250 w 776"/>
                  <a:gd name="T33" fmla="*/ 0 h 2368"/>
                  <a:gd name="T34" fmla="*/ 33088282 w 776"/>
                  <a:gd name="T35" fmla="*/ 0 h 2368"/>
                  <a:gd name="T36" fmla="*/ 30903250 w 776"/>
                  <a:gd name="T37" fmla="*/ 0 h 2368"/>
                  <a:gd name="T38" fmla="*/ 35297923 w 776"/>
                  <a:gd name="T39" fmla="*/ 0 h 2368"/>
                  <a:gd name="T40" fmla="*/ 33088282 w 776"/>
                  <a:gd name="T41" fmla="*/ 0 h 2368"/>
                  <a:gd name="T42" fmla="*/ 35297923 w 776"/>
                  <a:gd name="T43" fmla="*/ 0 h 2368"/>
                  <a:gd name="T44" fmla="*/ 33088282 w 776"/>
                  <a:gd name="T45" fmla="*/ 0 h 2368"/>
                  <a:gd name="T46" fmla="*/ 3529792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0" name="Freeform 133"/>
              <p:cNvSpPr>
                <a:spLocks/>
              </p:cNvSpPr>
              <p:nvPr/>
            </p:nvSpPr>
            <p:spPr bwMode="hidden">
              <a:xfrm>
                <a:off x="3934" y="337"/>
                <a:ext cx="664" cy="1434"/>
              </a:xfrm>
              <a:custGeom>
                <a:avLst/>
                <a:gdLst>
                  <a:gd name="T0" fmla="*/ 0 w 776"/>
                  <a:gd name="T1" fmla="*/ 1 h 2368"/>
                  <a:gd name="T2" fmla="*/ 20 w 776"/>
                  <a:gd name="T3" fmla="*/ 1 h 2368"/>
                  <a:gd name="T4" fmla="*/ 8 w 776"/>
                  <a:gd name="T5" fmla="*/ 1 h 2368"/>
                  <a:gd name="T6" fmla="*/ 28 w 776"/>
                  <a:gd name="T7" fmla="*/ 1 h 2368"/>
                  <a:gd name="T8" fmla="*/ 15 w 776"/>
                  <a:gd name="T9" fmla="*/ 1 h 2368"/>
                  <a:gd name="T10" fmla="*/ 32 w 776"/>
                  <a:gd name="T11" fmla="*/ 1 h 2368"/>
                  <a:gd name="T12" fmla="*/ 24 w 776"/>
                  <a:gd name="T13" fmla="*/ 1 h 2368"/>
                  <a:gd name="T14" fmla="*/ 39 w 776"/>
                  <a:gd name="T15" fmla="*/ 1 h 2368"/>
                  <a:gd name="T16" fmla="*/ 32 w 776"/>
                  <a:gd name="T17" fmla="*/ 1 h 2368"/>
                  <a:gd name="T18" fmla="*/ 43 w 776"/>
                  <a:gd name="T19" fmla="*/ 1 h 2368"/>
                  <a:gd name="T20" fmla="*/ 39 w 776"/>
                  <a:gd name="T21" fmla="*/ 1 h 2368"/>
                  <a:gd name="T22" fmla="*/ 48 w 776"/>
                  <a:gd name="T23" fmla="*/ 1 h 2368"/>
                  <a:gd name="T24" fmla="*/ 48 w 776"/>
                  <a:gd name="T25" fmla="*/ 1 h 2368"/>
                  <a:gd name="T26" fmla="*/ 56 w 776"/>
                  <a:gd name="T27" fmla="*/ 1 h 2368"/>
                  <a:gd name="T28" fmla="*/ 52 w 776"/>
                  <a:gd name="T29" fmla="*/ 1 h 2368"/>
                  <a:gd name="T30" fmla="*/ 58 w 776"/>
                  <a:gd name="T31" fmla="*/ 1 h 2368"/>
                  <a:gd name="T32" fmla="*/ 56 w 776"/>
                  <a:gd name="T33" fmla="*/ 1 h 2368"/>
                  <a:gd name="T34" fmla="*/ 58 w 776"/>
                  <a:gd name="T35" fmla="*/ 1 h 2368"/>
                  <a:gd name="T36" fmla="*/ 56 w 776"/>
                  <a:gd name="T37" fmla="*/ 1 h 2368"/>
                  <a:gd name="T38" fmla="*/ 63 w 776"/>
                  <a:gd name="T39" fmla="*/ 1 h 2368"/>
                  <a:gd name="T40" fmla="*/ 58 w 776"/>
                  <a:gd name="T41" fmla="*/ 1 h 2368"/>
                  <a:gd name="T42" fmla="*/ 63 w 776"/>
                  <a:gd name="T43" fmla="*/ 1 h 2368"/>
                  <a:gd name="T44" fmla="*/ 58 w 776"/>
                  <a:gd name="T45" fmla="*/ 1 h 2368"/>
                  <a:gd name="T46" fmla="*/ 63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1" name="Freeform 134"/>
              <p:cNvSpPr>
                <a:spLocks/>
              </p:cNvSpPr>
              <p:nvPr/>
            </p:nvSpPr>
            <p:spPr bwMode="hidden">
              <a:xfrm rot="1346631" flipH="1">
                <a:off x="1702" y="1506"/>
                <a:ext cx="440"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sp>
        <p:nvSpPr>
          <p:cNvPr id="116871" name="Rectangle 135"/>
          <p:cNvSpPr>
            <a:spLocks noGrp="1" noChangeArrowheads="1"/>
          </p:cNvSpPr>
          <p:nvPr>
            <p:ph type="ctrTitle" sz="quarter"/>
          </p:nvPr>
        </p:nvSpPr>
        <p:spPr>
          <a:xfrm>
            <a:off x="685800" y="1827214"/>
            <a:ext cx="7772400" cy="1627187"/>
          </a:xfrm>
        </p:spPr>
        <p:txBody>
          <a:bodyPr/>
          <a:lstStyle>
            <a:lvl1pPr>
              <a:defRPr/>
            </a:lvl1pPr>
          </a:lstStyle>
          <a:p>
            <a:r>
              <a:rPr lang="en-US"/>
              <a:t>Click to edit Master title style</a:t>
            </a:r>
          </a:p>
        </p:txBody>
      </p:sp>
      <p:sp>
        <p:nvSpPr>
          <p:cNvPr id="116872"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defRPr/>
            </a:lvl1pPr>
          </a:lstStyle>
          <a:p>
            <a:pPr>
              <a:defRPr/>
            </a:pPr>
            <a:endParaRPr lang="en-US"/>
          </a:p>
        </p:txBody>
      </p:sp>
      <p:sp>
        <p:nvSpPr>
          <p:cNvPr id="138" name="Rectangle 138"/>
          <p:cNvSpPr>
            <a:spLocks noGrp="1" noChangeArrowheads="1"/>
          </p:cNvSpPr>
          <p:nvPr>
            <p:ph type="ftr" sz="quarter" idx="11"/>
          </p:nvPr>
        </p:nvSpPr>
        <p:spPr/>
        <p:txBody>
          <a:bodyPr/>
          <a:lstStyle>
            <a:lvl1pPr>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a:lvl1pPr>
          </a:lstStyle>
          <a:p>
            <a:pPr>
              <a:defRPr/>
            </a:pPr>
            <a:fld id="{5779B6C3-F1DF-734B-8C18-87440A41A573}" type="slidenum">
              <a:rPr lang="en-US"/>
              <a:pPr>
                <a:defRPr/>
              </a:pPr>
              <a:t>‹#›</a:t>
            </a:fld>
            <a:endParaRPr lang="en-US"/>
          </a:p>
        </p:txBody>
      </p:sp>
    </p:spTree>
    <p:extLst>
      <p:ext uri="{BB962C8B-B14F-4D97-AF65-F5344CB8AC3E}">
        <p14:creationId xmlns:p14="http://schemas.microsoft.com/office/powerpoint/2010/main" val="174294800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2225177"/>
      </p:ext>
    </p:extLst>
  </p:cSld>
  <p:clrMapOvr>
    <a:masterClrMapping/>
  </p:clrMapOvr>
  <p:transition spd="med">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262836"/>
      </p:ext>
    </p:extLst>
  </p:cSld>
  <p:clrMapOvr>
    <a:masterClrMapping/>
  </p:clrMapOvr>
  <p:transition spd="med">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1"/>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a:endParaRPr lang="en-US" sz="2400">
                <a:solidFill>
                  <a:srgbClr val="FFFFFF"/>
                </a:solidFill>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l">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a:endParaRPr lang="en-US" sz="2400">
                  <a:solidFill>
                    <a:srgbClr val="FFFFFF"/>
                  </a:solidFill>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a:endParaRPr lang="en-US" sz="2400">
                  <a:solidFill>
                    <a:srgbClr val="FFFFFF"/>
                  </a:solidFill>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a:endParaRPr lang="en-US" sz="2400">
                  <a:solidFill>
                    <a:srgbClr val="FFFFFF"/>
                  </a:solidFill>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l">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6"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l">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49" y="2020888"/>
            <a:ext cx="1695451"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a:endParaRPr lang="en-US" sz="2400">
              <a:solidFill>
                <a:srgbClr val="FFFFFF"/>
              </a:solidFill>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a:endParaRPr lang="en-US" sz="2400">
              <a:solidFill>
                <a:srgbClr val="FFFFFF"/>
              </a:solidFill>
            </a:endParaRPr>
          </a:p>
        </p:txBody>
      </p:sp>
      <p:sp>
        <p:nvSpPr>
          <p:cNvPr id="36" name="Rectangle 36"/>
          <p:cNvSpPr>
            <a:spLocks noChangeArrowheads="1"/>
          </p:cNvSpPr>
          <p:nvPr/>
        </p:nvSpPr>
        <p:spPr bwMode="auto">
          <a:xfrm>
            <a:off x="341314" y="438150"/>
            <a:ext cx="2825751"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lgn="l">
              <a:defRPr/>
            </a:pPr>
            <a:r>
              <a:rPr lang="en-US" sz="2000" b="1">
                <a:solidFill>
                  <a:srgbClr val="FFD34A"/>
                </a:solidFill>
                <a:latin typeface="Times" pitchFamily="-112" charset="0"/>
                <a:ea typeface="ＭＳ Ｐゴシック" pitchFamily="-112" charset="-128"/>
                <a:cs typeface="ＭＳ Ｐゴシック" pitchFamily="-112" charset="-128"/>
              </a:rPr>
              <a:t>        THE                                    </a:t>
            </a:r>
          </a:p>
          <a:p>
            <a:pPr algn="l">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2"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l">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138932495"/>
      </p:ext>
    </p:extLst>
  </p:cSld>
  <p:clrMapOvr>
    <a:masterClrMapping/>
  </p:clrMapOvr>
  <p:transition spd="med">
    <p:cu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a:solidFill>
                <a:prstClr val="white"/>
              </a:solidFill>
              <a:latin typeface="Tw Cen MT"/>
            </a:endParaRPr>
          </a:p>
        </p:txBody>
      </p:sp>
      <p:sp>
        <p:nvSpPr>
          <p:cNvPr id="5" name="Rectangle 4"/>
          <p:cNvSpPr/>
          <p:nvPr/>
        </p:nvSpPr>
        <p:spPr>
          <a:xfrm>
            <a:off x="-9525" y="6053139"/>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a:solidFill>
                <a:prstClr val="white"/>
              </a:solidFill>
              <a:latin typeface="Tw Cen MT"/>
            </a:endParaRPr>
          </a:p>
        </p:txBody>
      </p:sp>
      <p:sp>
        <p:nvSpPr>
          <p:cNvPr id="6" name="Rectangle 5"/>
          <p:cNvSpPr/>
          <p:nvPr/>
        </p:nvSpPr>
        <p:spPr>
          <a:xfrm>
            <a:off x="2359026"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16/09/23</a:t>
            </a:fld>
            <a:endParaRPr lang="en-NZ"/>
          </a:p>
        </p:txBody>
      </p:sp>
      <p:sp>
        <p:nvSpPr>
          <p:cNvPr id="10" name="Footer Placeholder 16"/>
          <p:cNvSpPr>
            <a:spLocks noGrp="1"/>
          </p:cNvSpPr>
          <p:nvPr>
            <p:ph type="ftr" sz="quarter" idx="11"/>
          </p:nvPr>
        </p:nvSpPr>
        <p:spPr>
          <a:xfrm>
            <a:off x="2085975" y="236539"/>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3357209360"/>
      </p:ext>
    </p:extLst>
  </p:cSld>
  <p:clrMapOvr>
    <a:overrideClrMapping bg1="dk1" tx1="lt1" bg2="dk2" tx2="lt2" accent1="accent1" accent2="accent2" accent3="accent3" accent4="accent4" accent5="accent5" accent6="accent6" hlink="hlink" folHlink="folHlink"/>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16/09/23</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117467875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a:solidFill>
                <a:prstClr val="white"/>
              </a:solidFill>
              <a:latin typeface="Tw Cen MT"/>
            </a:endParaRPr>
          </a:p>
        </p:txBody>
      </p:sp>
      <p:sp>
        <p:nvSpPr>
          <p:cNvPr id="3" name="Text Placeholder 2"/>
          <p:cNvSpPr>
            <a:spLocks noGrp="1"/>
          </p:cNvSpPr>
          <p:nvPr>
            <p:ph type="body" idx="1"/>
          </p:nvPr>
        </p:nvSpPr>
        <p:spPr>
          <a:xfrm>
            <a:off x="1371601" y="2743201"/>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16/09/23</a:t>
            </a:fld>
            <a:endParaRPr lang="en-NZ"/>
          </a:p>
        </p:txBody>
      </p:sp>
      <p:sp>
        <p:nvSpPr>
          <p:cNvPr id="8" name="Slide Number Placeholder 12"/>
          <p:cNvSpPr>
            <a:spLocks noGrp="1"/>
          </p:cNvSpPr>
          <p:nvPr>
            <p:ph type="sldNum" sz="quarter" idx="11"/>
          </p:nvPr>
        </p:nvSpPr>
        <p:spPr>
          <a:xfrm>
            <a:off x="0" y="1752601"/>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012365977"/>
      </p:ext>
    </p:extLst>
  </p:cSld>
  <p:clrMapOvr>
    <a:overrideClrMapping bg1="lt1" tx1="dk1" bg2="lt2" tx2="dk2" accent1="accent1" accent2="accent2" accent3="accent3" accent4="accent4" accent5="accent5" accent6="accent6" hlink="hlink" folHlink="folHlink"/>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16/09/23</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35498567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1"/>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16/09/23</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9994967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16/09/23</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199571376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16/09/23</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8395740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80C8C376-AD5B-DE4A-A11F-29DBCD6D4C7E}" type="slidenum">
              <a:rPr lang="en-US"/>
              <a:pPr>
                <a:defRPr/>
              </a:pPr>
              <a:t>‹#›</a:t>
            </a:fld>
            <a:endParaRPr lang="en-US"/>
          </a:p>
        </p:txBody>
      </p:sp>
    </p:spTree>
    <p:extLst>
      <p:ext uri="{BB962C8B-B14F-4D97-AF65-F5344CB8AC3E}">
        <p14:creationId xmlns:p14="http://schemas.microsoft.com/office/powerpoint/2010/main" val="134295537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1"/>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16/09/23</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166159144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1"/>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a:solidFill>
                <a:prstClr val="white"/>
              </a:solidFill>
              <a:latin typeface="Tw Cen MT"/>
            </a:endParaRPr>
          </a:p>
        </p:txBody>
      </p:sp>
      <p:sp>
        <p:nvSpPr>
          <p:cNvPr id="6" name="Rectangle 5"/>
          <p:cNvSpPr/>
          <p:nvPr/>
        </p:nvSpPr>
        <p:spPr>
          <a:xfrm>
            <a:off x="-9524"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a:solidFill>
                <a:prstClr val="white"/>
              </a:solidFill>
              <a:latin typeface="Tw Cen MT"/>
            </a:endParaRPr>
          </a:p>
        </p:txBody>
      </p:sp>
      <p:sp>
        <p:nvSpPr>
          <p:cNvPr id="7" name="Rectangle 6"/>
          <p:cNvSpPr/>
          <p:nvPr/>
        </p:nvSpPr>
        <p:spPr>
          <a:xfrm>
            <a:off x="1544637" y="4654550"/>
            <a:ext cx="7599363"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a:solidFill>
                <a:prstClr val="white"/>
              </a:solidFill>
              <a:latin typeface="Tw Cen MT"/>
            </a:endParaRPr>
          </a:p>
        </p:txBody>
      </p:sp>
      <p:sp>
        <p:nvSpPr>
          <p:cNvPr id="8" name="Rectangle 7"/>
          <p:cNvSpPr/>
          <p:nvPr/>
        </p:nvSpPr>
        <p:spPr bwMode="white">
          <a:xfrm>
            <a:off x="1447800" y="1"/>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1"/>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16/09/23</a:t>
            </a:fld>
            <a:endParaRPr lang="en-NZ"/>
          </a:p>
        </p:txBody>
      </p:sp>
      <p:sp>
        <p:nvSpPr>
          <p:cNvPr id="10" name="Slide Number Placeholder 12"/>
          <p:cNvSpPr>
            <a:spLocks noGrp="1"/>
          </p:cNvSpPr>
          <p:nvPr>
            <p:ph type="sldNum" sz="quarter" idx="11"/>
          </p:nvPr>
        </p:nvSpPr>
        <p:spPr>
          <a:xfrm>
            <a:off x="0" y="4667251"/>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1"/>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033382600"/>
      </p:ext>
    </p:extLst>
  </p:cSld>
  <p:clrMapOvr>
    <a:overrideClrMapping bg1="lt1" tx1="dk1" bg2="lt2" tx2="dk2" accent1="accent1" accent2="accent2" accent3="accent3" accent4="accent4" accent5="accent5" accent6="accent6" hlink="hlink" folHlink="folHlink"/>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16/09/23</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161128947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1"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solidFill>
                <a:prstClr val="white"/>
              </a:solidFill>
              <a:latin typeface="Tw Cen MT"/>
            </a:endParaRPr>
          </a:p>
        </p:txBody>
      </p:sp>
      <p:sp>
        <p:nvSpPr>
          <p:cNvPr id="5" name="Rectangle 4"/>
          <p:cNvSpPr/>
          <p:nvPr/>
        </p:nvSpPr>
        <p:spPr>
          <a:xfrm>
            <a:off x="6142039"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solidFill>
                <a:prstClr val="white"/>
              </a:solidFill>
              <a:latin typeface="Tw Cen MT"/>
            </a:endParaRPr>
          </a:p>
        </p:txBody>
      </p:sp>
      <p:sp>
        <p:nvSpPr>
          <p:cNvPr id="6" name="Rectangle 5"/>
          <p:cNvSpPr/>
          <p:nvPr/>
        </p:nvSpPr>
        <p:spPr>
          <a:xfrm>
            <a:off x="6142039"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1"/>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1"/>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1"/>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16/09/23</a:t>
            </a:fld>
            <a:endParaRPr lang="en-NZ"/>
          </a:p>
        </p:txBody>
      </p:sp>
      <p:sp>
        <p:nvSpPr>
          <p:cNvPr id="8" name="Footer Placeholder 4"/>
          <p:cNvSpPr>
            <a:spLocks noGrp="1"/>
          </p:cNvSpPr>
          <p:nvPr>
            <p:ph type="ftr" sz="quarter" idx="11"/>
          </p:nvPr>
        </p:nvSpPr>
        <p:spPr>
          <a:xfrm>
            <a:off x="457201" y="6248401"/>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9" y="144463"/>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4141082896"/>
      </p:ext>
    </p:extLst>
  </p:cSld>
  <p:clrMapOvr>
    <a:overrideClrMapping bg1="lt1" tx1="dk1" bg2="lt2" tx2="dk2" accent1="accent1" accent2="accent2" accent3="accent3" accent4="accent4" accent5="accent5" accent6="accent6" hlink="hlink" folHlink="folHlink"/>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971E1C-EBC8-E541-B3D1-A1BCEDA563C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06520860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E953B5-363E-C942-AC28-A7FD1A9FB1B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0515403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3D0AE8-05BB-004A-BC39-D858AB86A00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8493193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3D5F0-92E7-0849-9099-97963638371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0218152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F066E84-B27A-4140-B9EB-F660EFB5A38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8758817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E4C4F1C-D3A7-5B4A-B02B-8DBF201DE44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887608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09228ECF-38BC-A043-BD91-8A0C235C990D}" type="slidenum">
              <a:rPr lang="en-US"/>
              <a:pPr>
                <a:defRPr/>
              </a:pPr>
              <a:t>‹#›</a:t>
            </a:fld>
            <a:endParaRPr lang="en-US"/>
          </a:p>
        </p:txBody>
      </p:sp>
    </p:spTree>
    <p:extLst>
      <p:ext uri="{BB962C8B-B14F-4D97-AF65-F5344CB8AC3E}">
        <p14:creationId xmlns:p14="http://schemas.microsoft.com/office/powerpoint/2010/main" val="178088877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C8050DB-4F3E-604B-904F-3A53185013C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14184517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240F17-9344-184C-B549-3B8CCBA3D35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4862280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C0FAA2-1F98-9049-A39D-A14F42066EE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4161115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0C5E90-189D-434E-B8C5-BE72C049297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4031330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4652B3-B953-DF49-8E25-FF7E85DB740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9473681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CED240-3236-6540-9E1A-C53714E76E7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9342434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BD62C1-ED6A-2146-B226-0DD64B06693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1330155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A3A6A64-F078-7943-8DE5-3FD767FADF8F}" type="datetimeFigureOut">
              <a:rPr lang="en-US">
                <a:solidFill>
                  <a:prstClr val="black">
                    <a:tint val="75000"/>
                  </a:prstClr>
                </a:solidFill>
                <a:latin typeface="Calibri"/>
              </a:rPr>
              <a:pPr>
                <a:defRPr/>
              </a:pPr>
              <a:t>9/16/23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0D52A5D-3FC0-7946-A5F3-E415EF896AC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8684830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36A7C56-9818-2942-B4F2-8D09FE4B4F90}" type="datetimeFigureOut">
              <a:rPr lang="en-US">
                <a:solidFill>
                  <a:prstClr val="black">
                    <a:tint val="75000"/>
                  </a:prstClr>
                </a:solidFill>
                <a:latin typeface="Calibri"/>
              </a:rPr>
              <a:pPr>
                <a:defRPr/>
              </a:pPr>
              <a:t>9/16/23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5DA6A296-6A88-AF4F-9727-DBC825E1823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9992011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8A8A32D-E1C4-C34E-8263-ED8DAA4BE74E}" type="datetimeFigureOut">
              <a:rPr lang="en-US">
                <a:solidFill>
                  <a:prstClr val="black">
                    <a:tint val="75000"/>
                  </a:prstClr>
                </a:solidFill>
                <a:latin typeface="Calibri"/>
              </a:rPr>
              <a:pPr>
                <a:defRPr/>
              </a:pPr>
              <a:t>9/16/23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AA2F9EE2-932C-BF45-A491-F00C9E102D1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256846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DB1E2FE4-CF2A-BA49-9FA6-8F39390D2953}" type="slidenum">
              <a:rPr lang="en-US"/>
              <a:pPr>
                <a:defRPr/>
              </a:pPr>
              <a:t>‹#›</a:t>
            </a:fld>
            <a:endParaRPr lang="en-US"/>
          </a:p>
        </p:txBody>
      </p:sp>
    </p:spTree>
    <p:extLst>
      <p:ext uri="{BB962C8B-B14F-4D97-AF65-F5344CB8AC3E}">
        <p14:creationId xmlns:p14="http://schemas.microsoft.com/office/powerpoint/2010/main" val="58731113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149E1DA-54E5-2D46-9E29-42D934F88B26}" type="datetimeFigureOut">
              <a:rPr lang="en-US">
                <a:solidFill>
                  <a:prstClr val="black">
                    <a:tint val="75000"/>
                  </a:prstClr>
                </a:solidFill>
                <a:latin typeface="Calibri"/>
              </a:rPr>
              <a:pPr>
                <a:defRPr/>
              </a:pPr>
              <a:t>9/16/23</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A38EC202-5C24-5C4F-BE54-B5AA7939ECC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4868760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ADBFA27-0E0F-A642-BF26-41CA06EAC8C3}" type="datetimeFigureOut">
              <a:rPr lang="en-US">
                <a:solidFill>
                  <a:prstClr val="black">
                    <a:tint val="75000"/>
                  </a:prstClr>
                </a:solidFill>
                <a:latin typeface="Calibri"/>
              </a:rPr>
              <a:pPr>
                <a:defRPr/>
              </a:pPr>
              <a:t>9/16/23</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EA48151A-01F6-3C42-A894-DA8074D976A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7923400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3FC2EB0-BACD-7346-A3AF-FE64D03A580A}" type="datetimeFigureOut">
              <a:rPr lang="en-US">
                <a:solidFill>
                  <a:prstClr val="black">
                    <a:tint val="75000"/>
                  </a:prstClr>
                </a:solidFill>
                <a:latin typeface="Calibri"/>
              </a:rPr>
              <a:pPr>
                <a:defRPr/>
              </a:pPr>
              <a:t>9/16/23</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D75CC3F-391E-5E42-971A-13FAB686C487}"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7381057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E1415F0-4864-8B45-BDCB-06AF2F6C91D8}" type="datetimeFigureOut">
              <a:rPr lang="en-US">
                <a:solidFill>
                  <a:prstClr val="black">
                    <a:tint val="75000"/>
                  </a:prstClr>
                </a:solidFill>
                <a:latin typeface="Calibri"/>
              </a:rPr>
              <a:pPr>
                <a:defRPr/>
              </a:pPr>
              <a:t>9/16/23</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7BF5367F-8B77-6B40-B736-8D8B9D52F7C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8311132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68D03DF-554B-DA41-84ED-E619462FF4FC}" type="datetimeFigureOut">
              <a:rPr lang="en-US">
                <a:solidFill>
                  <a:prstClr val="black">
                    <a:tint val="75000"/>
                  </a:prstClr>
                </a:solidFill>
                <a:latin typeface="Calibri"/>
              </a:rPr>
              <a:pPr>
                <a:defRPr/>
              </a:pPr>
              <a:t>9/16/23</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96F4BEDD-423B-DC48-BEF4-0743739A451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3354424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6C9970C-028F-5A4C-ACAF-DB3CBB89CF35}" type="datetimeFigureOut">
              <a:rPr lang="en-US">
                <a:solidFill>
                  <a:prstClr val="black">
                    <a:tint val="75000"/>
                  </a:prstClr>
                </a:solidFill>
                <a:latin typeface="Calibri"/>
              </a:rPr>
              <a:pPr>
                <a:defRPr/>
              </a:pPr>
              <a:t>9/16/23</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3E633DC3-A48B-314A-8BF3-3F757D46A02C}"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3391369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0309913-6935-8844-BB0B-DCE860F802BE}" type="datetimeFigureOut">
              <a:rPr lang="en-US">
                <a:solidFill>
                  <a:prstClr val="black">
                    <a:tint val="75000"/>
                  </a:prstClr>
                </a:solidFill>
                <a:latin typeface="Calibri"/>
              </a:rPr>
              <a:pPr>
                <a:defRPr/>
              </a:pPr>
              <a:t>9/16/23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2393A25-DB22-1748-A47F-3EE1A64B9DF8}"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6222980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EFFFE57-6A65-0241-B6C6-2BB3F35E401A}" type="datetimeFigureOut">
              <a:rPr lang="en-US">
                <a:solidFill>
                  <a:prstClr val="black">
                    <a:tint val="75000"/>
                  </a:prstClr>
                </a:solidFill>
                <a:latin typeface="Calibri"/>
              </a:rPr>
              <a:pPr>
                <a:defRPr/>
              </a:pPr>
              <a:t>9/16/23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E938EBC-2234-F940-A21C-678C26A55E0C}"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2415750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99E3E5-F83A-B24D-8630-A0B3E56A84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910342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28C41F-17E1-C544-94C5-9EF1F53E38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73346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a:ln/>
        </p:spPr>
        <p:txBody>
          <a:bodyPr/>
          <a:lstStyle>
            <a:lvl1pPr>
              <a:defRPr/>
            </a:lvl1pPr>
          </a:lstStyle>
          <a:p>
            <a:pPr>
              <a:defRPr/>
            </a:pPr>
            <a:endParaRPr lang="en-US"/>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p>
        </p:txBody>
      </p:sp>
      <p:sp>
        <p:nvSpPr>
          <p:cNvPr id="9" name="Rectangle 141"/>
          <p:cNvSpPr>
            <a:spLocks noGrp="1" noChangeArrowheads="1"/>
          </p:cNvSpPr>
          <p:nvPr>
            <p:ph type="sldNum" sz="quarter" idx="12"/>
          </p:nvPr>
        </p:nvSpPr>
        <p:spPr>
          <a:ln/>
        </p:spPr>
        <p:txBody>
          <a:bodyPr/>
          <a:lstStyle>
            <a:lvl1pPr>
              <a:defRPr/>
            </a:lvl1pPr>
          </a:lstStyle>
          <a:p>
            <a:pPr>
              <a:defRPr/>
            </a:pPr>
            <a:fld id="{487B2B7F-B93F-C046-9E49-D023325E4390}" type="slidenum">
              <a:rPr lang="en-US"/>
              <a:pPr>
                <a:defRPr/>
              </a:pPr>
              <a:t>‹#›</a:t>
            </a:fld>
            <a:endParaRPr lang="en-US"/>
          </a:p>
        </p:txBody>
      </p:sp>
    </p:spTree>
    <p:extLst>
      <p:ext uri="{BB962C8B-B14F-4D97-AF65-F5344CB8AC3E}">
        <p14:creationId xmlns:p14="http://schemas.microsoft.com/office/powerpoint/2010/main" val="324483363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DD6253-EB3A-514E-AD7B-E4992E748E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436561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5C2499-5721-734D-AC8B-D847E2186B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63924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CFD267-0DEB-3E40-99D4-E95A1C8185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576408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5CF6B2F-DD08-5C4D-B5AF-55C2D46598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853380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39B4099-D14E-B34E-9944-252510220C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337036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965CB5-E663-3840-A191-02935611C3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846576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090CCB-61E6-0141-92B1-4E4E653993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875439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E93F0-9DB4-4844-A476-5323F55B5A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71362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A5FAF4-DD6A-CB4D-B2BB-6330EB3E42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852324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1F72FF-98EE-6949-9F0E-E4C9844354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86506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a:ln/>
        </p:spPr>
        <p:txBody>
          <a:bodyPr/>
          <a:lstStyle>
            <a:lvl1pPr>
              <a:defRPr/>
            </a:lvl1pPr>
          </a:lstStyle>
          <a:p>
            <a:pPr>
              <a:defRPr/>
            </a:pPr>
            <a:endParaRPr lang="en-US"/>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p>
        </p:txBody>
      </p:sp>
      <p:sp>
        <p:nvSpPr>
          <p:cNvPr id="5" name="Rectangle 141"/>
          <p:cNvSpPr>
            <a:spLocks noGrp="1" noChangeArrowheads="1"/>
          </p:cNvSpPr>
          <p:nvPr>
            <p:ph type="sldNum" sz="quarter" idx="12"/>
          </p:nvPr>
        </p:nvSpPr>
        <p:spPr>
          <a:ln/>
        </p:spPr>
        <p:txBody>
          <a:bodyPr/>
          <a:lstStyle>
            <a:lvl1pPr>
              <a:defRPr/>
            </a:lvl1pPr>
          </a:lstStyle>
          <a:p>
            <a:pPr>
              <a:defRPr/>
            </a:pPr>
            <a:fld id="{19C334C2-9953-7648-8CFB-0448C5DDA5AB}" type="slidenum">
              <a:rPr lang="en-US"/>
              <a:pPr>
                <a:defRPr/>
              </a:pPr>
              <a:t>‹#›</a:t>
            </a:fld>
            <a:endParaRPr lang="en-US"/>
          </a:p>
        </p:txBody>
      </p:sp>
    </p:spTree>
    <p:extLst>
      <p:ext uri="{BB962C8B-B14F-4D97-AF65-F5344CB8AC3E}">
        <p14:creationId xmlns:p14="http://schemas.microsoft.com/office/powerpoint/2010/main" val="199744226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9/16/23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0207343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9/16/23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8638036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9/16/23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3373186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9/16/23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232572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9/16/23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9277243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9/16/23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2103390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9/16/23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0883817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9/16/23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466127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9/16/23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4379342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9/16/23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18571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DD6253-EB3A-514E-AD7B-E4992E748EDF}" type="slidenum">
              <a:rPr lang="en-US"/>
              <a:pPr>
                <a:defRPr/>
              </a:pPr>
              <a:t>‹#›</a:t>
            </a:fld>
            <a:endParaRPr lang="en-US"/>
          </a:p>
        </p:txBody>
      </p:sp>
    </p:spTree>
    <p:extLst>
      <p:ext uri="{BB962C8B-B14F-4D97-AF65-F5344CB8AC3E}">
        <p14:creationId xmlns:p14="http://schemas.microsoft.com/office/powerpoint/2010/main" val="5853137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en-US"/>
          </a:p>
        </p:txBody>
      </p:sp>
      <p:sp>
        <p:nvSpPr>
          <p:cNvPr id="3" name="Rectangle 140"/>
          <p:cNvSpPr>
            <a:spLocks noGrp="1" noChangeArrowheads="1"/>
          </p:cNvSpPr>
          <p:nvPr>
            <p:ph type="ftr" sz="quarter" idx="11"/>
          </p:nvPr>
        </p:nvSpPr>
        <p:spPr>
          <a:ln/>
        </p:spPr>
        <p:txBody>
          <a:bodyPr/>
          <a:lstStyle>
            <a:lvl1pPr>
              <a:defRPr/>
            </a:lvl1pPr>
          </a:lstStyle>
          <a:p>
            <a:pPr>
              <a:defRPr/>
            </a:pPr>
            <a:endParaRPr lang="en-US"/>
          </a:p>
        </p:txBody>
      </p:sp>
      <p:sp>
        <p:nvSpPr>
          <p:cNvPr id="4" name="Rectangle 141"/>
          <p:cNvSpPr>
            <a:spLocks noGrp="1" noChangeArrowheads="1"/>
          </p:cNvSpPr>
          <p:nvPr>
            <p:ph type="sldNum" sz="quarter" idx="12"/>
          </p:nvPr>
        </p:nvSpPr>
        <p:spPr>
          <a:ln/>
        </p:spPr>
        <p:txBody>
          <a:bodyPr/>
          <a:lstStyle>
            <a:lvl1pPr>
              <a:defRPr/>
            </a:lvl1pPr>
          </a:lstStyle>
          <a:p>
            <a:pPr>
              <a:defRPr/>
            </a:pPr>
            <a:fld id="{94EB53A7-0E1A-5449-98E4-586883FAE208}" type="slidenum">
              <a:rPr lang="en-US"/>
              <a:pPr>
                <a:defRPr/>
              </a:pPr>
              <a:t>‹#›</a:t>
            </a:fld>
            <a:endParaRPr lang="en-US"/>
          </a:p>
        </p:txBody>
      </p:sp>
    </p:spTree>
    <p:extLst>
      <p:ext uri="{BB962C8B-B14F-4D97-AF65-F5344CB8AC3E}">
        <p14:creationId xmlns:p14="http://schemas.microsoft.com/office/powerpoint/2010/main" val="1039332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9/16/23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277385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89481C97-012E-6B43-A498-C8C29EEA85C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3062812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5191C9F5-0548-664D-9E3C-20714B96697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2471167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F0F83765-2357-6446-B5ED-46C1CF7F687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3161296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254E543F-D123-0C44-B931-98DC7D099C7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6606494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fld id="{96390C22-ACE6-D146-BE73-048CF6CC6B05}"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6648023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111DF238-05B3-B242-90BC-18CC238727E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575580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fld id="{2F2AC96F-98F6-9E49-BFCD-AFE62212762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2355354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459ABEB2-98B1-1847-8E3B-F6C158DC60D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1459710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004BA778-B90C-5A41-A3C0-3F667E30EEC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10152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AECA5DA2-C275-F345-B92C-8A4870753EF6}" type="slidenum">
              <a:rPr lang="en-US"/>
              <a:pPr>
                <a:defRPr/>
              </a:pPr>
              <a:t>‹#›</a:t>
            </a:fld>
            <a:endParaRPr lang="en-US"/>
          </a:p>
        </p:txBody>
      </p:sp>
    </p:spTree>
    <p:extLst>
      <p:ext uri="{BB962C8B-B14F-4D97-AF65-F5344CB8AC3E}">
        <p14:creationId xmlns:p14="http://schemas.microsoft.com/office/powerpoint/2010/main" val="338338090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29CA1F7D-3054-4A42-8BD9-E1D96CF8111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253986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4A6B1B6E-9651-D047-954C-B3788D82040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8903230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5033252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9081987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8783427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7153926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8071416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6791455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994622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804744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30A0CAAF-C134-0241-BE3A-432429077DC7}" type="slidenum">
              <a:rPr lang="en-US"/>
              <a:pPr>
                <a:defRPr/>
              </a:pPr>
              <a:t>‹#›</a:t>
            </a:fld>
            <a:endParaRPr lang="en-US"/>
          </a:p>
        </p:txBody>
      </p:sp>
    </p:spTree>
    <p:extLst>
      <p:ext uri="{BB962C8B-B14F-4D97-AF65-F5344CB8AC3E}">
        <p14:creationId xmlns:p14="http://schemas.microsoft.com/office/powerpoint/2010/main" val="414588461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5264879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9230918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9533252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79D372-1C68-8640-9FE8-D7ED0D1E05DE}" type="slidenum">
              <a:rPr lang="en-US"/>
              <a:pPr>
                <a:defRPr/>
              </a:pPr>
              <a:t>‹#›</a:t>
            </a:fld>
            <a:endParaRPr lang="en-US"/>
          </a:p>
        </p:txBody>
      </p:sp>
    </p:spTree>
    <p:extLst>
      <p:ext uri="{BB962C8B-B14F-4D97-AF65-F5344CB8AC3E}">
        <p14:creationId xmlns:p14="http://schemas.microsoft.com/office/powerpoint/2010/main" val="193432973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86FA8F-1F40-F045-B092-139F59E34F5A}" type="slidenum">
              <a:rPr lang="en-US"/>
              <a:pPr>
                <a:defRPr/>
              </a:pPr>
              <a:t>‹#›</a:t>
            </a:fld>
            <a:endParaRPr lang="en-US"/>
          </a:p>
        </p:txBody>
      </p:sp>
    </p:spTree>
    <p:extLst>
      <p:ext uri="{BB962C8B-B14F-4D97-AF65-F5344CB8AC3E}">
        <p14:creationId xmlns:p14="http://schemas.microsoft.com/office/powerpoint/2010/main" val="163491969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CE8CE1-DFA1-AD45-AB55-B5C87039DFA8}" type="slidenum">
              <a:rPr lang="en-US"/>
              <a:pPr>
                <a:defRPr/>
              </a:pPr>
              <a:t>‹#›</a:t>
            </a:fld>
            <a:endParaRPr lang="en-US"/>
          </a:p>
        </p:txBody>
      </p:sp>
    </p:spTree>
    <p:extLst>
      <p:ext uri="{BB962C8B-B14F-4D97-AF65-F5344CB8AC3E}">
        <p14:creationId xmlns:p14="http://schemas.microsoft.com/office/powerpoint/2010/main" val="181798893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D20EAA-67E4-D141-AB8B-FBC639A7D05B}" type="slidenum">
              <a:rPr lang="en-US"/>
              <a:pPr>
                <a:defRPr/>
              </a:pPr>
              <a:t>‹#›</a:t>
            </a:fld>
            <a:endParaRPr lang="en-US"/>
          </a:p>
        </p:txBody>
      </p:sp>
    </p:spTree>
    <p:extLst>
      <p:ext uri="{BB962C8B-B14F-4D97-AF65-F5344CB8AC3E}">
        <p14:creationId xmlns:p14="http://schemas.microsoft.com/office/powerpoint/2010/main" val="9972052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8F65DF-BD14-2849-8D88-221285A653A9}" type="slidenum">
              <a:rPr lang="en-US"/>
              <a:pPr>
                <a:defRPr/>
              </a:pPr>
              <a:t>‹#›</a:t>
            </a:fld>
            <a:endParaRPr lang="en-US"/>
          </a:p>
        </p:txBody>
      </p:sp>
    </p:spTree>
    <p:extLst>
      <p:ext uri="{BB962C8B-B14F-4D97-AF65-F5344CB8AC3E}">
        <p14:creationId xmlns:p14="http://schemas.microsoft.com/office/powerpoint/2010/main" val="146988159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54BF82-D5E5-EE44-B893-A2CF219237F9}" type="slidenum">
              <a:rPr lang="en-US"/>
              <a:pPr>
                <a:defRPr/>
              </a:pPr>
              <a:t>‹#›</a:t>
            </a:fld>
            <a:endParaRPr lang="en-US"/>
          </a:p>
        </p:txBody>
      </p:sp>
    </p:spTree>
    <p:extLst>
      <p:ext uri="{BB962C8B-B14F-4D97-AF65-F5344CB8AC3E}">
        <p14:creationId xmlns:p14="http://schemas.microsoft.com/office/powerpoint/2010/main" val="124648309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793339-6E38-FF4D-8CC3-7D342A89BA05}" type="slidenum">
              <a:rPr lang="en-US"/>
              <a:pPr>
                <a:defRPr/>
              </a:pPr>
              <a:t>‹#›</a:t>
            </a:fld>
            <a:endParaRPr lang="en-US"/>
          </a:p>
        </p:txBody>
      </p:sp>
    </p:spTree>
    <p:extLst>
      <p:ext uri="{BB962C8B-B14F-4D97-AF65-F5344CB8AC3E}">
        <p14:creationId xmlns:p14="http://schemas.microsoft.com/office/powerpoint/2010/main" val="12652635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E539601A-DD4C-3E4A-A804-6FFAD29FBE5F}" type="slidenum">
              <a:rPr lang="en-US"/>
              <a:pPr>
                <a:defRPr/>
              </a:pPr>
              <a:t>‹#›</a:t>
            </a:fld>
            <a:endParaRPr lang="en-US"/>
          </a:p>
        </p:txBody>
      </p:sp>
    </p:spTree>
    <p:extLst>
      <p:ext uri="{BB962C8B-B14F-4D97-AF65-F5344CB8AC3E}">
        <p14:creationId xmlns:p14="http://schemas.microsoft.com/office/powerpoint/2010/main" val="229848245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BC33BF-C797-0946-A06F-C61143F87F74}" type="slidenum">
              <a:rPr lang="en-US"/>
              <a:pPr>
                <a:defRPr/>
              </a:pPr>
              <a:t>‹#›</a:t>
            </a:fld>
            <a:endParaRPr lang="en-US"/>
          </a:p>
        </p:txBody>
      </p:sp>
    </p:spTree>
    <p:extLst>
      <p:ext uri="{BB962C8B-B14F-4D97-AF65-F5344CB8AC3E}">
        <p14:creationId xmlns:p14="http://schemas.microsoft.com/office/powerpoint/2010/main" val="370815659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F60154-F682-2A42-86DA-1719B812BD7F}" type="slidenum">
              <a:rPr lang="en-US"/>
              <a:pPr>
                <a:defRPr/>
              </a:pPr>
              <a:t>‹#›</a:t>
            </a:fld>
            <a:endParaRPr lang="en-US"/>
          </a:p>
        </p:txBody>
      </p:sp>
    </p:spTree>
    <p:extLst>
      <p:ext uri="{BB962C8B-B14F-4D97-AF65-F5344CB8AC3E}">
        <p14:creationId xmlns:p14="http://schemas.microsoft.com/office/powerpoint/2010/main" val="112978885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0B5015-7438-6544-B7ED-336CA15FF0F6}" type="slidenum">
              <a:rPr lang="en-US"/>
              <a:pPr>
                <a:defRPr/>
              </a:pPr>
              <a:t>‹#›</a:t>
            </a:fld>
            <a:endParaRPr lang="en-US"/>
          </a:p>
        </p:txBody>
      </p:sp>
    </p:spTree>
    <p:extLst>
      <p:ext uri="{BB962C8B-B14F-4D97-AF65-F5344CB8AC3E}">
        <p14:creationId xmlns:p14="http://schemas.microsoft.com/office/powerpoint/2010/main" val="62915580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10C987-50BC-A449-B28A-B9654ADAC030}" type="slidenum">
              <a:rPr lang="en-US"/>
              <a:pPr>
                <a:defRPr/>
              </a:pPr>
              <a:t>‹#›</a:t>
            </a:fld>
            <a:endParaRPr lang="en-US"/>
          </a:p>
        </p:txBody>
      </p:sp>
    </p:spTree>
    <p:extLst>
      <p:ext uri="{BB962C8B-B14F-4D97-AF65-F5344CB8AC3E}">
        <p14:creationId xmlns:p14="http://schemas.microsoft.com/office/powerpoint/2010/main" val="254488917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9969D5-87A7-CC44-A310-B92B2EAA4D0F}" type="slidenum">
              <a:rPr lang="en-US"/>
              <a:pPr>
                <a:defRPr/>
              </a:pPr>
              <a:t>‹#›</a:t>
            </a:fld>
            <a:endParaRPr lang="en-US"/>
          </a:p>
        </p:txBody>
      </p:sp>
    </p:spTree>
    <p:extLst>
      <p:ext uri="{BB962C8B-B14F-4D97-AF65-F5344CB8AC3E}">
        <p14:creationId xmlns:p14="http://schemas.microsoft.com/office/powerpoint/2010/main" val="255420377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D2AC41-9117-C343-B5C6-D5D903C77EC4}" type="slidenum">
              <a:rPr lang="en-US"/>
              <a:pPr>
                <a:defRPr/>
              </a:pPr>
              <a:t>‹#›</a:t>
            </a:fld>
            <a:endParaRPr lang="en-US"/>
          </a:p>
        </p:txBody>
      </p:sp>
    </p:spTree>
    <p:extLst>
      <p:ext uri="{BB962C8B-B14F-4D97-AF65-F5344CB8AC3E}">
        <p14:creationId xmlns:p14="http://schemas.microsoft.com/office/powerpoint/2010/main" val="316559996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5AF62F-385D-8442-9551-DC04C0A34B51}" type="slidenum">
              <a:rPr lang="en-US"/>
              <a:pPr>
                <a:defRPr/>
              </a:pPr>
              <a:t>‹#›</a:t>
            </a:fld>
            <a:endParaRPr lang="en-US"/>
          </a:p>
        </p:txBody>
      </p:sp>
    </p:spTree>
    <p:extLst>
      <p:ext uri="{BB962C8B-B14F-4D97-AF65-F5344CB8AC3E}">
        <p14:creationId xmlns:p14="http://schemas.microsoft.com/office/powerpoint/2010/main" val="210249516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5277216-D86B-B74D-B533-3BDB4E84FAC0}" type="slidenum">
              <a:rPr lang="en-US"/>
              <a:pPr>
                <a:defRPr/>
              </a:pPr>
              <a:t>‹#›</a:t>
            </a:fld>
            <a:endParaRPr lang="en-US"/>
          </a:p>
        </p:txBody>
      </p:sp>
    </p:spTree>
    <p:extLst>
      <p:ext uri="{BB962C8B-B14F-4D97-AF65-F5344CB8AC3E}">
        <p14:creationId xmlns:p14="http://schemas.microsoft.com/office/powerpoint/2010/main" val="214288445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206FF0C2-F5DB-B245-810F-622A64CB6878}"/>
              </a:ext>
            </a:extLst>
          </p:cNvPr>
          <p:cNvSpPr>
            <a:spLocks noChangeArrowheads="1"/>
          </p:cNvSpPr>
          <p:nvPr/>
        </p:nvSpPr>
        <p:spPr bwMode="auto">
          <a:xfrm>
            <a:off x="1347788" y="1260475"/>
            <a:ext cx="6481763" cy="3886200"/>
          </a:xfrm>
          <a:prstGeom prst="rect">
            <a:avLst/>
          </a:prstGeom>
          <a:noFill/>
          <a:ln w="76200">
            <a:solidFill>
              <a:schemeClr val="bg2">
                <a:alpha val="50000"/>
              </a:schemeClr>
            </a:solidFill>
            <a:miter lim="800000"/>
            <a:headEnd/>
            <a:tailEnd/>
          </a:ln>
          <a:effectLst/>
          <a:extLst>
            <a:ext uri="{909E8E84-426E-40DD-AFC4-6F175D3DCCD1}">
              <a14:hiddenFill xmlns:a14="http://schemas.microsoft.com/office/drawing/2010/main">
                <a:solidFill>
                  <a:schemeClr val="bg2">
                    <a:alpha val="5000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3075" name="Rectangle 3">
            <a:extLst>
              <a:ext uri="{FF2B5EF4-FFF2-40B4-BE49-F238E27FC236}">
                <a16:creationId xmlns:a16="http://schemas.microsoft.com/office/drawing/2014/main" id="{A57AB222-F973-7D4B-A3F6-5E754CCA6183}"/>
              </a:ext>
            </a:extLst>
          </p:cNvPr>
          <p:cNvSpPr>
            <a:spLocks noGrp="1" noChangeArrowheads="1"/>
          </p:cNvSpPr>
          <p:nvPr>
            <p:ph type="ctrTitle"/>
          </p:nvPr>
        </p:nvSpPr>
        <p:spPr>
          <a:xfrm>
            <a:off x="1609726" y="1698626"/>
            <a:ext cx="5924551" cy="17049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lnSpc>
                <a:spcPct val="95000"/>
              </a:lnSpc>
              <a:defRPr/>
            </a:lvl1pPr>
          </a:lstStyle>
          <a:p>
            <a:pPr lvl="0"/>
            <a:r>
              <a:rPr lang="en-US" altLang="en-US" noProof="0"/>
              <a:t>Click to edit Master title style</a:t>
            </a:r>
          </a:p>
        </p:txBody>
      </p:sp>
      <p:sp>
        <p:nvSpPr>
          <p:cNvPr id="3076" name="Rectangle 4">
            <a:extLst>
              <a:ext uri="{FF2B5EF4-FFF2-40B4-BE49-F238E27FC236}">
                <a16:creationId xmlns:a16="http://schemas.microsoft.com/office/drawing/2014/main" id="{C5F98A9D-82C4-7348-AB6B-74F5287AF1C0}"/>
              </a:ext>
            </a:extLst>
          </p:cNvPr>
          <p:cNvSpPr>
            <a:spLocks noGrp="1" noChangeArrowheads="1"/>
          </p:cNvSpPr>
          <p:nvPr>
            <p:ph type="subTitle" idx="1"/>
          </p:nvPr>
        </p:nvSpPr>
        <p:spPr>
          <a:xfrm>
            <a:off x="1631949" y="3536950"/>
            <a:ext cx="5861051" cy="1257300"/>
          </a:xfrm>
        </p:spPr>
        <p:txBody>
          <a:bodyPr/>
          <a:lstStyle>
            <a:lvl1pPr marL="0" indent="0" algn="ctr">
              <a:buFontTx/>
              <a:buNone/>
              <a:defRPr sz="2800"/>
            </a:lvl1pPr>
          </a:lstStyle>
          <a:p>
            <a:pPr lvl="0"/>
            <a:r>
              <a:rPr lang="en-US" altLang="en-US" noProof="0"/>
              <a:t>Click to edit Master subtitle style</a:t>
            </a:r>
          </a:p>
        </p:txBody>
      </p:sp>
      <p:sp>
        <p:nvSpPr>
          <p:cNvPr id="3077" name="Rectangle 5">
            <a:extLst>
              <a:ext uri="{FF2B5EF4-FFF2-40B4-BE49-F238E27FC236}">
                <a16:creationId xmlns:a16="http://schemas.microsoft.com/office/drawing/2014/main" id="{08719521-82AD-6E42-8F58-F72D5684A9E3}"/>
              </a:ext>
            </a:extLst>
          </p:cNvPr>
          <p:cNvSpPr>
            <a:spLocks noGrp="1" noChangeArrowheads="1"/>
          </p:cNvSpPr>
          <p:nvPr>
            <p:ph type="dt" sz="half" idx="2"/>
          </p:nvPr>
        </p:nvSpPr>
        <p:spPr/>
        <p:txBody>
          <a:bodyPr/>
          <a:lstStyle>
            <a:lvl1pPr>
              <a:defRPr/>
            </a:lvl1pPr>
          </a:lstStyle>
          <a:p>
            <a:endParaRPr lang="en-US" altLang="en-US"/>
          </a:p>
        </p:txBody>
      </p:sp>
      <p:sp>
        <p:nvSpPr>
          <p:cNvPr id="3078" name="Rectangle 6">
            <a:extLst>
              <a:ext uri="{FF2B5EF4-FFF2-40B4-BE49-F238E27FC236}">
                <a16:creationId xmlns:a16="http://schemas.microsoft.com/office/drawing/2014/main" id="{2F07789A-9FEE-9747-A480-F1FB7F754992}"/>
              </a:ext>
            </a:extLst>
          </p:cNvPr>
          <p:cNvSpPr>
            <a:spLocks noGrp="1" noChangeArrowheads="1"/>
          </p:cNvSpPr>
          <p:nvPr>
            <p:ph type="ftr" sz="quarter" idx="3"/>
          </p:nvPr>
        </p:nvSpPr>
        <p:spPr/>
        <p:txBody>
          <a:bodyPr/>
          <a:lstStyle>
            <a:lvl1pPr>
              <a:defRPr/>
            </a:lvl1pPr>
          </a:lstStyle>
          <a:p>
            <a:endParaRPr lang="en-US" altLang="en-US"/>
          </a:p>
        </p:txBody>
      </p:sp>
      <p:sp>
        <p:nvSpPr>
          <p:cNvPr id="3079" name="Rectangle 7">
            <a:extLst>
              <a:ext uri="{FF2B5EF4-FFF2-40B4-BE49-F238E27FC236}">
                <a16:creationId xmlns:a16="http://schemas.microsoft.com/office/drawing/2014/main" id="{0A7E7A91-0F6F-2042-98B8-84BB6A6E87DD}"/>
              </a:ext>
            </a:extLst>
          </p:cNvPr>
          <p:cNvSpPr>
            <a:spLocks noGrp="1" noChangeArrowheads="1"/>
          </p:cNvSpPr>
          <p:nvPr>
            <p:ph type="sldNum" sz="quarter" idx="4"/>
          </p:nvPr>
        </p:nvSpPr>
        <p:spPr/>
        <p:txBody>
          <a:bodyPr/>
          <a:lstStyle>
            <a:lvl1pPr>
              <a:defRPr/>
            </a:lvl1pPr>
          </a:lstStyle>
          <a:p>
            <a:fld id="{A1283BF8-D75C-394D-A548-4BA1E05C1D9B}" type="slidenum">
              <a:rPr lang="en-US" altLang="en-US"/>
              <a:pPr/>
              <a:t>‹#›</a:t>
            </a:fld>
            <a:endParaRPr lang="en-US" altLang="en-US"/>
          </a:p>
        </p:txBody>
      </p:sp>
      <p:sp>
        <p:nvSpPr>
          <p:cNvPr id="3080" name="Rectangle 8">
            <a:extLst>
              <a:ext uri="{FF2B5EF4-FFF2-40B4-BE49-F238E27FC236}">
                <a16:creationId xmlns:a16="http://schemas.microsoft.com/office/drawing/2014/main" id="{8FF5F080-960B-B945-B6F8-366A3BA0501B}"/>
              </a:ext>
            </a:extLst>
          </p:cNvPr>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3081" name="Freeform 9">
            <a:extLst>
              <a:ext uri="{FF2B5EF4-FFF2-40B4-BE49-F238E27FC236}">
                <a16:creationId xmlns:a16="http://schemas.microsoft.com/office/drawing/2014/main" id="{47878793-9BA8-EC4D-AC11-DBCC49D1D7FB}"/>
              </a:ext>
            </a:extLst>
          </p:cNvPr>
          <p:cNvSpPr>
            <a:spLocks/>
          </p:cNvSpPr>
          <p:nvPr/>
        </p:nvSpPr>
        <p:spPr bwMode="auto">
          <a:xfrm rot="5400000">
            <a:off x="1282700" y="1193801"/>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2" name="Freeform 10">
            <a:extLst>
              <a:ext uri="{FF2B5EF4-FFF2-40B4-BE49-F238E27FC236}">
                <a16:creationId xmlns:a16="http://schemas.microsoft.com/office/drawing/2014/main" id="{F3F11C81-AF69-8A42-B22D-5A81E4C750E0}"/>
              </a:ext>
            </a:extLst>
          </p:cNvPr>
          <p:cNvSpPr>
            <a:spLocks/>
          </p:cNvSpPr>
          <p:nvPr/>
        </p:nvSpPr>
        <p:spPr bwMode="auto">
          <a:xfrm rot="5400000">
            <a:off x="1479551" y="10906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3" name="Line 11">
            <a:extLst>
              <a:ext uri="{FF2B5EF4-FFF2-40B4-BE49-F238E27FC236}">
                <a16:creationId xmlns:a16="http://schemas.microsoft.com/office/drawing/2014/main" id="{597DF8BD-929A-3843-BCAA-2B99BB5ED7DF}"/>
              </a:ext>
            </a:extLst>
          </p:cNvPr>
          <p:cNvSpPr>
            <a:spLocks noChangeShapeType="1"/>
          </p:cNvSpPr>
          <p:nvPr/>
        </p:nvSpPr>
        <p:spPr bwMode="auto">
          <a:xfrm rot="5400000" flipH="1">
            <a:off x="1165226" y="1403351"/>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4" name="Freeform 12">
            <a:extLst>
              <a:ext uri="{FF2B5EF4-FFF2-40B4-BE49-F238E27FC236}">
                <a16:creationId xmlns:a16="http://schemas.microsoft.com/office/drawing/2014/main" id="{E733872E-9A1C-2C40-9696-5B585A0C84DC}"/>
              </a:ext>
            </a:extLst>
          </p:cNvPr>
          <p:cNvSpPr>
            <a:spLocks/>
          </p:cNvSpPr>
          <p:nvPr/>
        </p:nvSpPr>
        <p:spPr bwMode="auto">
          <a:xfrm rot="16200000" flipH="1">
            <a:off x="7413626" y="1193801"/>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5" name="Freeform 13">
            <a:extLst>
              <a:ext uri="{FF2B5EF4-FFF2-40B4-BE49-F238E27FC236}">
                <a16:creationId xmlns:a16="http://schemas.microsoft.com/office/drawing/2014/main" id="{664A5A18-B250-9E46-9751-5EC45E4AE44C}"/>
              </a:ext>
            </a:extLst>
          </p:cNvPr>
          <p:cNvSpPr>
            <a:spLocks/>
          </p:cNvSpPr>
          <p:nvPr/>
        </p:nvSpPr>
        <p:spPr bwMode="auto">
          <a:xfrm rot="-10800000">
            <a:off x="7818439" y="1225550"/>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6" name="Line 14">
            <a:extLst>
              <a:ext uri="{FF2B5EF4-FFF2-40B4-BE49-F238E27FC236}">
                <a16:creationId xmlns:a16="http://schemas.microsoft.com/office/drawing/2014/main" id="{B7353DEE-6DB5-EC46-ABCE-DF2D5D33ACCE}"/>
              </a:ext>
            </a:extLst>
          </p:cNvPr>
          <p:cNvSpPr>
            <a:spLocks noChangeShapeType="1"/>
          </p:cNvSpPr>
          <p:nvPr/>
        </p:nvSpPr>
        <p:spPr bwMode="auto">
          <a:xfrm rot="10800000" flipH="1">
            <a:off x="7507290" y="1243013"/>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7" name="Freeform 15">
            <a:extLst>
              <a:ext uri="{FF2B5EF4-FFF2-40B4-BE49-F238E27FC236}">
                <a16:creationId xmlns:a16="http://schemas.microsoft.com/office/drawing/2014/main" id="{D2F33EDF-6264-A54D-9433-E1818420B8A7}"/>
              </a:ext>
            </a:extLst>
          </p:cNvPr>
          <p:cNvSpPr>
            <a:spLocks/>
          </p:cNvSpPr>
          <p:nvPr/>
        </p:nvSpPr>
        <p:spPr bwMode="auto">
          <a:xfrm flipH="1">
            <a:off x="7434264" y="4752976"/>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8" name="Freeform 16">
            <a:extLst>
              <a:ext uri="{FF2B5EF4-FFF2-40B4-BE49-F238E27FC236}">
                <a16:creationId xmlns:a16="http://schemas.microsoft.com/office/drawing/2014/main" id="{916E370D-F4D1-4F4F-BED2-C043F412BF0A}"/>
              </a:ext>
            </a:extLst>
          </p:cNvPr>
          <p:cNvSpPr>
            <a:spLocks/>
          </p:cNvSpPr>
          <p:nvPr/>
        </p:nvSpPr>
        <p:spPr bwMode="auto">
          <a:xfrm rot="-5400000">
            <a:off x="7705725" y="4989514"/>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9" name="Line 17">
            <a:extLst>
              <a:ext uri="{FF2B5EF4-FFF2-40B4-BE49-F238E27FC236}">
                <a16:creationId xmlns:a16="http://schemas.microsoft.com/office/drawing/2014/main" id="{831714BA-C81E-1D4D-964B-770966B7CDA8}"/>
              </a:ext>
            </a:extLst>
          </p:cNvPr>
          <p:cNvSpPr>
            <a:spLocks noChangeShapeType="1"/>
          </p:cNvSpPr>
          <p:nvPr/>
        </p:nvSpPr>
        <p:spPr bwMode="auto">
          <a:xfrm rot="16200000" flipH="1">
            <a:off x="7689851" y="5010151"/>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0" name="Freeform 18">
            <a:extLst>
              <a:ext uri="{FF2B5EF4-FFF2-40B4-BE49-F238E27FC236}">
                <a16:creationId xmlns:a16="http://schemas.microsoft.com/office/drawing/2014/main" id="{14774EF9-299B-E140-837A-BE208B3C69B8}"/>
              </a:ext>
            </a:extLst>
          </p:cNvPr>
          <p:cNvSpPr>
            <a:spLocks/>
          </p:cNvSpPr>
          <p:nvPr/>
        </p:nvSpPr>
        <p:spPr bwMode="auto">
          <a:xfrm>
            <a:off x="1282700" y="4746626"/>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1" name="Freeform 19">
            <a:extLst>
              <a:ext uri="{FF2B5EF4-FFF2-40B4-BE49-F238E27FC236}">
                <a16:creationId xmlns:a16="http://schemas.microsoft.com/office/drawing/2014/main" id="{58C87D36-681D-FF4B-A94A-06E6870B0CF3}"/>
              </a:ext>
            </a:extLst>
          </p:cNvPr>
          <p:cNvSpPr>
            <a:spLocks/>
          </p:cNvSpPr>
          <p:nvPr/>
        </p:nvSpPr>
        <p:spPr bwMode="auto">
          <a:xfrm>
            <a:off x="1346201" y="4846639"/>
            <a:ext cx="1588" cy="331787"/>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2" name="Line 20">
            <a:extLst>
              <a:ext uri="{FF2B5EF4-FFF2-40B4-BE49-F238E27FC236}">
                <a16:creationId xmlns:a16="http://schemas.microsoft.com/office/drawing/2014/main" id="{423347E5-28BC-7F41-87AE-149009982B71}"/>
              </a:ext>
            </a:extLst>
          </p:cNvPr>
          <p:cNvSpPr>
            <a:spLocks noChangeShapeType="1"/>
          </p:cNvSpPr>
          <p:nvPr/>
        </p:nvSpPr>
        <p:spPr bwMode="auto">
          <a:xfrm flipH="1">
            <a:off x="1327151" y="5162550"/>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20105408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E8F6F-0AD4-7C46-8174-EEBF3EE328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4A8F83-2A4F-6145-A129-A5E722776B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ED636C-2E2C-1241-8C1A-7F6589706C9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B95D74C-F364-9442-BBC8-3596411C3D1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DAD54C8-46E3-F74F-B8AF-0A93DE5BC5BA}"/>
              </a:ext>
            </a:extLst>
          </p:cNvPr>
          <p:cNvSpPr>
            <a:spLocks noGrp="1"/>
          </p:cNvSpPr>
          <p:nvPr>
            <p:ph type="sldNum" sz="quarter" idx="12"/>
          </p:nvPr>
        </p:nvSpPr>
        <p:spPr/>
        <p:txBody>
          <a:bodyPr/>
          <a:lstStyle>
            <a:lvl1pPr>
              <a:defRPr/>
            </a:lvl1pPr>
          </a:lstStyle>
          <a:p>
            <a:fld id="{9032CDE4-859D-E548-B8B8-1F5DD72E7237}" type="slidenum">
              <a:rPr lang="en-US" altLang="en-US"/>
              <a:pPr/>
              <a:t>‹#›</a:t>
            </a:fld>
            <a:endParaRPr lang="en-US" altLang="en-US"/>
          </a:p>
        </p:txBody>
      </p:sp>
    </p:spTree>
    <p:extLst>
      <p:ext uri="{BB962C8B-B14F-4D97-AF65-F5344CB8AC3E}">
        <p14:creationId xmlns:p14="http://schemas.microsoft.com/office/powerpoint/2010/main" val="37376531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301626"/>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301626"/>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E997CBD3-DCDC-8C47-B02D-C1771AF69978}" type="slidenum">
              <a:rPr lang="en-US"/>
              <a:pPr>
                <a:defRPr/>
              </a:pPr>
              <a:t>‹#›</a:t>
            </a:fld>
            <a:endParaRPr lang="en-US"/>
          </a:p>
        </p:txBody>
      </p:sp>
    </p:spTree>
    <p:extLst>
      <p:ext uri="{BB962C8B-B14F-4D97-AF65-F5344CB8AC3E}">
        <p14:creationId xmlns:p14="http://schemas.microsoft.com/office/powerpoint/2010/main" val="385569373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857B9-BBAB-8E4B-A94B-D2BD3AEA803B}"/>
              </a:ext>
            </a:extLst>
          </p:cNvPr>
          <p:cNvSpPr>
            <a:spLocks noGrp="1"/>
          </p:cNvSpPr>
          <p:nvPr>
            <p:ph type="title"/>
          </p:nvPr>
        </p:nvSpPr>
        <p:spPr>
          <a:xfrm>
            <a:off x="623889"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1605DF-151B-8742-8FA3-DA70D76F7F60}"/>
              </a:ext>
            </a:extLst>
          </p:cNvPr>
          <p:cNvSpPr>
            <a:spLocks noGrp="1"/>
          </p:cNvSpPr>
          <p:nvPr>
            <p:ph type="body" idx="1"/>
          </p:nvPr>
        </p:nvSpPr>
        <p:spPr>
          <a:xfrm>
            <a:off x="623889" y="4589464"/>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9D54AFA7-B8B5-DE4F-AF1E-437189E95FB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543FD2F-E607-2C4E-BF62-E5211C5CDF1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2F5CE11-288F-6C43-84E2-BD0DF32C97AC}"/>
              </a:ext>
            </a:extLst>
          </p:cNvPr>
          <p:cNvSpPr>
            <a:spLocks noGrp="1"/>
          </p:cNvSpPr>
          <p:nvPr>
            <p:ph type="sldNum" sz="quarter" idx="12"/>
          </p:nvPr>
        </p:nvSpPr>
        <p:spPr/>
        <p:txBody>
          <a:bodyPr/>
          <a:lstStyle>
            <a:lvl1pPr>
              <a:defRPr/>
            </a:lvl1pPr>
          </a:lstStyle>
          <a:p>
            <a:fld id="{ED5ECE29-D321-2C49-AA00-5FC25D2FABCE}" type="slidenum">
              <a:rPr lang="en-US" altLang="en-US"/>
              <a:pPr/>
              <a:t>‹#›</a:t>
            </a:fld>
            <a:endParaRPr lang="en-US" altLang="en-US"/>
          </a:p>
        </p:txBody>
      </p:sp>
    </p:spTree>
    <p:extLst>
      <p:ext uri="{BB962C8B-B14F-4D97-AF65-F5344CB8AC3E}">
        <p14:creationId xmlns:p14="http://schemas.microsoft.com/office/powerpoint/2010/main" val="81759509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214D3-C0BC-8246-9681-9115AA5163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414A5D-531D-1746-AFD3-C145CD34633F}"/>
              </a:ext>
            </a:extLst>
          </p:cNvPr>
          <p:cNvSpPr>
            <a:spLocks noGrp="1"/>
          </p:cNvSpPr>
          <p:nvPr>
            <p:ph sz="half" idx="1"/>
          </p:nvPr>
        </p:nvSpPr>
        <p:spPr>
          <a:xfrm>
            <a:off x="685800" y="977901"/>
            <a:ext cx="3810000" cy="5118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896767-F670-A441-ADAE-4DC931A46142}"/>
              </a:ext>
            </a:extLst>
          </p:cNvPr>
          <p:cNvSpPr>
            <a:spLocks noGrp="1"/>
          </p:cNvSpPr>
          <p:nvPr>
            <p:ph sz="half" idx="2"/>
          </p:nvPr>
        </p:nvSpPr>
        <p:spPr>
          <a:xfrm>
            <a:off x="4648200" y="977901"/>
            <a:ext cx="3810000" cy="5118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994286-43B8-4D4C-935E-2C6B65D7049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F505C93-A6B4-5947-B79A-3D3721FEBC7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5B0F6EE-7810-3C40-882C-3D5A2EADA952}"/>
              </a:ext>
            </a:extLst>
          </p:cNvPr>
          <p:cNvSpPr>
            <a:spLocks noGrp="1"/>
          </p:cNvSpPr>
          <p:nvPr>
            <p:ph type="sldNum" sz="quarter" idx="12"/>
          </p:nvPr>
        </p:nvSpPr>
        <p:spPr/>
        <p:txBody>
          <a:bodyPr/>
          <a:lstStyle>
            <a:lvl1pPr>
              <a:defRPr/>
            </a:lvl1pPr>
          </a:lstStyle>
          <a:p>
            <a:fld id="{B86558F5-AFB6-A547-BF32-3BFAC550B9A8}" type="slidenum">
              <a:rPr lang="en-US" altLang="en-US"/>
              <a:pPr/>
              <a:t>‹#›</a:t>
            </a:fld>
            <a:endParaRPr lang="en-US" altLang="en-US"/>
          </a:p>
        </p:txBody>
      </p:sp>
    </p:spTree>
    <p:extLst>
      <p:ext uri="{BB962C8B-B14F-4D97-AF65-F5344CB8AC3E}">
        <p14:creationId xmlns:p14="http://schemas.microsoft.com/office/powerpoint/2010/main" val="268777795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BE57B-C831-4D43-85F3-CD8BB26FECFA}"/>
              </a:ext>
            </a:extLst>
          </p:cNvPr>
          <p:cNvSpPr>
            <a:spLocks noGrp="1"/>
          </p:cNvSpPr>
          <p:nvPr>
            <p:ph type="title"/>
          </p:nvPr>
        </p:nvSpPr>
        <p:spPr>
          <a:xfrm>
            <a:off x="630239"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77DD21-6677-064A-95FF-47F479057398}"/>
              </a:ext>
            </a:extLst>
          </p:cNvPr>
          <p:cNvSpPr>
            <a:spLocks noGrp="1"/>
          </p:cNvSpPr>
          <p:nvPr>
            <p:ph type="body" idx="1"/>
          </p:nvPr>
        </p:nvSpPr>
        <p:spPr>
          <a:xfrm>
            <a:off x="630240" y="1681164"/>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8134C1-097E-8B48-BC3D-DAC7D6ACDC3F}"/>
              </a:ext>
            </a:extLst>
          </p:cNvPr>
          <p:cNvSpPr>
            <a:spLocks noGrp="1"/>
          </p:cNvSpPr>
          <p:nvPr>
            <p:ph sz="half" idx="2"/>
          </p:nvPr>
        </p:nvSpPr>
        <p:spPr>
          <a:xfrm>
            <a:off x="630240"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6962D0-C67E-C041-A8BF-A3A858CCF696}"/>
              </a:ext>
            </a:extLst>
          </p:cNvPr>
          <p:cNvSpPr>
            <a:spLocks noGrp="1"/>
          </p:cNvSpPr>
          <p:nvPr>
            <p:ph type="body" sz="quarter" idx="3"/>
          </p:nvPr>
        </p:nvSpPr>
        <p:spPr>
          <a:xfrm>
            <a:off x="4629151" y="1681164"/>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FDA295-2B3D-864B-905E-FDB9F536450C}"/>
              </a:ext>
            </a:extLst>
          </p:cNvPr>
          <p:cNvSpPr>
            <a:spLocks noGrp="1"/>
          </p:cNvSpPr>
          <p:nvPr>
            <p:ph sz="quarter" idx="4"/>
          </p:nvPr>
        </p:nvSpPr>
        <p:spPr>
          <a:xfrm>
            <a:off x="4629151"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5071B7-F450-7C45-8143-C7F24198A24A}"/>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41AC42BB-3DFE-AC4F-9010-2D8F4612BC40}"/>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37B727B2-5423-024E-9124-24038785471C}"/>
              </a:ext>
            </a:extLst>
          </p:cNvPr>
          <p:cNvSpPr>
            <a:spLocks noGrp="1"/>
          </p:cNvSpPr>
          <p:nvPr>
            <p:ph type="sldNum" sz="quarter" idx="12"/>
          </p:nvPr>
        </p:nvSpPr>
        <p:spPr/>
        <p:txBody>
          <a:bodyPr/>
          <a:lstStyle>
            <a:lvl1pPr>
              <a:defRPr/>
            </a:lvl1pPr>
          </a:lstStyle>
          <a:p>
            <a:fld id="{C38ED146-C97A-CE41-B6C2-1E3E37ACD56F}" type="slidenum">
              <a:rPr lang="en-US" altLang="en-US"/>
              <a:pPr/>
              <a:t>‹#›</a:t>
            </a:fld>
            <a:endParaRPr lang="en-US" altLang="en-US"/>
          </a:p>
        </p:txBody>
      </p:sp>
    </p:spTree>
    <p:extLst>
      <p:ext uri="{BB962C8B-B14F-4D97-AF65-F5344CB8AC3E}">
        <p14:creationId xmlns:p14="http://schemas.microsoft.com/office/powerpoint/2010/main" val="221578251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787E1-DAA6-2446-9CE4-D2358F0E03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587000-6FDC-9B4C-B5CD-D01015FECB08}"/>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A38EF3D1-DA96-B146-9D32-F4FE51398782}"/>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6997BE0E-149C-024F-8CE4-194283A13C2A}"/>
              </a:ext>
            </a:extLst>
          </p:cNvPr>
          <p:cNvSpPr>
            <a:spLocks noGrp="1"/>
          </p:cNvSpPr>
          <p:nvPr>
            <p:ph type="sldNum" sz="quarter" idx="12"/>
          </p:nvPr>
        </p:nvSpPr>
        <p:spPr/>
        <p:txBody>
          <a:bodyPr/>
          <a:lstStyle>
            <a:lvl1pPr>
              <a:defRPr/>
            </a:lvl1pPr>
          </a:lstStyle>
          <a:p>
            <a:fld id="{2736BA79-F848-F745-93F9-4F303B6125D5}" type="slidenum">
              <a:rPr lang="en-US" altLang="en-US"/>
              <a:pPr/>
              <a:t>‹#›</a:t>
            </a:fld>
            <a:endParaRPr lang="en-US" altLang="en-US"/>
          </a:p>
        </p:txBody>
      </p:sp>
    </p:spTree>
    <p:extLst>
      <p:ext uri="{BB962C8B-B14F-4D97-AF65-F5344CB8AC3E}">
        <p14:creationId xmlns:p14="http://schemas.microsoft.com/office/powerpoint/2010/main" val="96437846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1E3A5E-AC96-014A-9244-BB760A318497}"/>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DCBF06D5-6119-8444-AAF3-636DDC53A2B8}"/>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DF72A504-E187-9848-849C-C10FDDF70B0E}"/>
              </a:ext>
            </a:extLst>
          </p:cNvPr>
          <p:cNvSpPr>
            <a:spLocks noGrp="1"/>
          </p:cNvSpPr>
          <p:nvPr>
            <p:ph type="sldNum" sz="quarter" idx="12"/>
          </p:nvPr>
        </p:nvSpPr>
        <p:spPr/>
        <p:txBody>
          <a:bodyPr/>
          <a:lstStyle>
            <a:lvl1pPr>
              <a:defRPr/>
            </a:lvl1pPr>
          </a:lstStyle>
          <a:p>
            <a:fld id="{CF026C62-93D2-0547-BF7F-2694F729D647}" type="slidenum">
              <a:rPr lang="en-US" altLang="en-US"/>
              <a:pPr/>
              <a:t>‹#›</a:t>
            </a:fld>
            <a:endParaRPr lang="en-US" altLang="en-US"/>
          </a:p>
        </p:txBody>
      </p:sp>
    </p:spTree>
    <p:extLst>
      <p:ext uri="{BB962C8B-B14F-4D97-AF65-F5344CB8AC3E}">
        <p14:creationId xmlns:p14="http://schemas.microsoft.com/office/powerpoint/2010/main" val="166490253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7B33C-9367-3148-ACFE-D1B8514A45C6}"/>
              </a:ext>
            </a:extLst>
          </p:cNvPr>
          <p:cNvSpPr>
            <a:spLocks noGrp="1"/>
          </p:cNvSpPr>
          <p:nvPr>
            <p:ph type="title"/>
          </p:nvPr>
        </p:nvSpPr>
        <p:spPr>
          <a:xfrm>
            <a:off x="630239"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2AA2DF-3E96-DF44-9C8D-302A62008BF7}"/>
              </a:ext>
            </a:extLst>
          </p:cNvPr>
          <p:cNvSpPr>
            <a:spLocks noGrp="1"/>
          </p:cNvSpPr>
          <p:nvPr>
            <p:ph idx="1"/>
          </p:nvPr>
        </p:nvSpPr>
        <p:spPr>
          <a:xfrm>
            <a:off x="3887789" y="987426"/>
            <a:ext cx="462915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9DA5D9-4E6A-B14D-83EA-B9F982DE190A}"/>
              </a:ext>
            </a:extLst>
          </p:cNvPr>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FAA852-B4B4-584A-B73B-C54D6EC9CC5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5A9C05C-3798-364A-9F56-261C664C9692}"/>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E9F973E-E972-1C41-80CB-4CEF299D9BF4}"/>
              </a:ext>
            </a:extLst>
          </p:cNvPr>
          <p:cNvSpPr>
            <a:spLocks noGrp="1"/>
          </p:cNvSpPr>
          <p:nvPr>
            <p:ph type="sldNum" sz="quarter" idx="12"/>
          </p:nvPr>
        </p:nvSpPr>
        <p:spPr/>
        <p:txBody>
          <a:bodyPr/>
          <a:lstStyle>
            <a:lvl1pPr>
              <a:defRPr/>
            </a:lvl1pPr>
          </a:lstStyle>
          <a:p>
            <a:fld id="{9D0D5B34-DD9F-4846-A764-CFCD81519D41}" type="slidenum">
              <a:rPr lang="en-US" altLang="en-US"/>
              <a:pPr/>
              <a:t>‹#›</a:t>
            </a:fld>
            <a:endParaRPr lang="en-US" altLang="en-US"/>
          </a:p>
        </p:txBody>
      </p:sp>
    </p:spTree>
    <p:extLst>
      <p:ext uri="{BB962C8B-B14F-4D97-AF65-F5344CB8AC3E}">
        <p14:creationId xmlns:p14="http://schemas.microsoft.com/office/powerpoint/2010/main" val="193329069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C65CC-FF11-D041-9FD0-2B602FEC9CFA}"/>
              </a:ext>
            </a:extLst>
          </p:cNvPr>
          <p:cNvSpPr>
            <a:spLocks noGrp="1"/>
          </p:cNvSpPr>
          <p:nvPr>
            <p:ph type="title"/>
          </p:nvPr>
        </p:nvSpPr>
        <p:spPr>
          <a:xfrm>
            <a:off x="630239"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81F34A-0D0B-FF44-87F6-97D664F5C43D}"/>
              </a:ext>
            </a:extLst>
          </p:cNvPr>
          <p:cNvSpPr>
            <a:spLocks noGrp="1"/>
          </p:cNvSpPr>
          <p:nvPr>
            <p:ph type="pic" idx="1"/>
          </p:nvPr>
        </p:nvSpPr>
        <p:spPr>
          <a:xfrm>
            <a:off x="3887789" y="987426"/>
            <a:ext cx="462915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60AD61-45FE-C24B-A4C5-D246FDC082F2}"/>
              </a:ext>
            </a:extLst>
          </p:cNvPr>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28879F-5F2A-8B40-9C23-2B40EA83345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D91A909-E96D-3D48-BFC7-2EB2B199712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CCF2513-4CE1-5240-95B9-C4FBF00FE75C}"/>
              </a:ext>
            </a:extLst>
          </p:cNvPr>
          <p:cNvSpPr>
            <a:spLocks noGrp="1"/>
          </p:cNvSpPr>
          <p:nvPr>
            <p:ph type="sldNum" sz="quarter" idx="12"/>
          </p:nvPr>
        </p:nvSpPr>
        <p:spPr/>
        <p:txBody>
          <a:bodyPr/>
          <a:lstStyle>
            <a:lvl1pPr>
              <a:defRPr/>
            </a:lvl1pPr>
          </a:lstStyle>
          <a:p>
            <a:fld id="{43F81C23-2CD6-AC43-8B91-2C8554EE2B35}" type="slidenum">
              <a:rPr lang="en-US" altLang="en-US"/>
              <a:pPr/>
              <a:t>‹#›</a:t>
            </a:fld>
            <a:endParaRPr lang="en-US" altLang="en-US"/>
          </a:p>
        </p:txBody>
      </p:sp>
    </p:spTree>
    <p:extLst>
      <p:ext uri="{BB962C8B-B14F-4D97-AF65-F5344CB8AC3E}">
        <p14:creationId xmlns:p14="http://schemas.microsoft.com/office/powerpoint/2010/main" val="336707388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6E948-A0B3-044A-A02B-188ABED4AF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386894-88F6-9D48-9413-609411261C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EDF303-9174-7F40-8392-1C36F4ED6CA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699B765-4979-5D4A-A883-ECDC7E36DBA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B996247-11E5-E04C-BCC8-9443E482BE6D}"/>
              </a:ext>
            </a:extLst>
          </p:cNvPr>
          <p:cNvSpPr>
            <a:spLocks noGrp="1"/>
          </p:cNvSpPr>
          <p:nvPr>
            <p:ph type="sldNum" sz="quarter" idx="12"/>
          </p:nvPr>
        </p:nvSpPr>
        <p:spPr/>
        <p:txBody>
          <a:bodyPr/>
          <a:lstStyle>
            <a:lvl1pPr>
              <a:defRPr/>
            </a:lvl1pPr>
          </a:lstStyle>
          <a:p>
            <a:fld id="{C97DEC0B-B569-5346-AFCC-7EC0F4F854F9}" type="slidenum">
              <a:rPr lang="en-US" altLang="en-US"/>
              <a:pPr/>
              <a:t>‹#›</a:t>
            </a:fld>
            <a:endParaRPr lang="en-US" altLang="en-US"/>
          </a:p>
        </p:txBody>
      </p:sp>
    </p:spTree>
    <p:extLst>
      <p:ext uri="{BB962C8B-B14F-4D97-AF65-F5344CB8AC3E}">
        <p14:creationId xmlns:p14="http://schemas.microsoft.com/office/powerpoint/2010/main" val="50942315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72330F-0745-AF4B-B370-F7CB0BB4A907}"/>
              </a:ext>
            </a:extLst>
          </p:cNvPr>
          <p:cNvSpPr>
            <a:spLocks noGrp="1"/>
          </p:cNvSpPr>
          <p:nvPr>
            <p:ph type="title" orient="vert"/>
          </p:nvPr>
        </p:nvSpPr>
        <p:spPr>
          <a:xfrm>
            <a:off x="6515101" y="115888"/>
            <a:ext cx="1943100" cy="5980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16FEEE-EA3E-3847-9734-B00B42BAB6FB}"/>
              </a:ext>
            </a:extLst>
          </p:cNvPr>
          <p:cNvSpPr>
            <a:spLocks noGrp="1"/>
          </p:cNvSpPr>
          <p:nvPr>
            <p:ph type="body" orient="vert" idx="1"/>
          </p:nvPr>
        </p:nvSpPr>
        <p:spPr>
          <a:xfrm>
            <a:off x="685801"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23E452-74A2-2646-B1B4-42C39C3249D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23A6D51-8002-794F-9893-441CFAD1D3C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A7797F4-EA11-0649-90E0-2A4A7A9AEECB}"/>
              </a:ext>
            </a:extLst>
          </p:cNvPr>
          <p:cNvSpPr>
            <a:spLocks noGrp="1"/>
          </p:cNvSpPr>
          <p:nvPr>
            <p:ph type="sldNum" sz="quarter" idx="12"/>
          </p:nvPr>
        </p:nvSpPr>
        <p:spPr/>
        <p:txBody>
          <a:bodyPr/>
          <a:lstStyle>
            <a:lvl1pPr>
              <a:defRPr/>
            </a:lvl1pPr>
          </a:lstStyle>
          <a:p>
            <a:fld id="{3F7D6177-DA83-654E-A450-0580EA3DEF92}" type="slidenum">
              <a:rPr lang="en-US" altLang="en-US"/>
              <a:pPr/>
              <a:t>‹#›</a:t>
            </a:fld>
            <a:endParaRPr lang="en-US" altLang="en-US"/>
          </a:p>
        </p:txBody>
      </p:sp>
    </p:spTree>
    <p:extLst>
      <p:ext uri="{BB962C8B-B14F-4D97-AF65-F5344CB8AC3E}">
        <p14:creationId xmlns:p14="http://schemas.microsoft.com/office/powerpoint/2010/main" val="321987111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199702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D5D1344-2FFA-D549-9EDD-6110474F9145}" type="slidenum">
              <a:rPr lang="en-US"/>
              <a:pPr>
                <a:defRPr/>
              </a:pPr>
              <a:t>‹#›</a:t>
            </a:fld>
            <a:endParaRPr lang="en-US"/>
          </a:p>
        </p:txBody>
      </p:sp>
    </p:spTree>
    <p:extLst>
      <p:ext uri="{BB962C8B-B14F-4D97-AF65-F5344CB8AC3E}">
        <p14:creationId xmlns:p14="http://schemas.microsoft.com/office/powerpoint/2010/main" val="21212676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69842825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97843790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26498558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06844322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53213146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09964379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29297081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77776213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9114792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7104747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7C97B8E-48DC-B64D-B005-3C962453D383}" type="slidenum">
              <a:rPr lang="en-US"/>
              <a:pPr>
                <a:defRPr/>
              </a:pPr>
              <a:t>‹#›</a:t>
            </a:fld>
            <a:endParaRPr lang="en-US"/>
          </a:p>
        </p:txBody>
      </p:sp>
    </p:spTree>
    <p:extLst>
      <p:ext uri="{BB962C8B-B14F-4D97-AF65-F5344CB8AC3E}">
        <p14:creationId xmlns:p14="http://schemas.microsoft.com/office/powerpoint/2010/main" val="3086524971"/>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15425205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02010042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8692568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02B6D6C5-8AC5-D841-97F8-45F2AC7D567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67846210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1B515255-B3B3-494C-99F3-45BBA384F4BB}"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81717499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2CE8F6E2-3611-754F-84F1-C07871D02179}"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35560407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8ED8951-AA38-E54E-BD7F-5D74233C68D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6393619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B06AFCAC-3728-AE47-BBD9-17968342ECDE}"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22054805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458D3F09-7606-9641-818E-DEE7613FEED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74598466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A78BD2ED-63DF-6244-86EA-609DC493232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3879021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1EA03C2-83BC-4347-A67F-273FBE8BE4AA}" type="slidenum">
              <a:rPr lang="en-US"/>
              <a:pPr>
                <a:defRPr/>
              </a:pPr>
              <a:t>‹#›</a:t>
            </a:fld>
            <a:endParaRPr lang="en-US"/>
          </a:p>
        </p:txBody>
      </p:sp>
    </p:spTree>
    <p:extLst>
      <p:ext uri="{BB962C8B-B14F-4D97-AF65-F5344CB8AC3E}">
        <p14:creationId xmlns:p14="http://schemas.microsoft.com/office/powerpoint/2010/main" val="313572274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D251FD23-03AA-A74E-9D42-F859A18404B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4357858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D535626-6638-514C-9BD8-FCE161FEF8E7}"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14156351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1E94CC11-FA3C-B944-9754-73791F64255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70168093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625F36F8-6BB9-2749-B9F8-CA3E4AB68F0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7279635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1062038" y="1766888"/>
            <a:ext cx="7769225" cy="411321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5C4D5D55-EF26-8E4A-A567-198503A5DDE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1965135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2400">
              <a:solidFill>
                <a:srgbClr val="000000"/>
              </a:solidFill>
              <a:latin typeface="Times New Roman" charset="0"/>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2400">
              <a:solidFill>
                <a:srgbClr val="000000"/>
              </a:solidFill>
              <a:latin typeface="Times New Roman" charset="0"/>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spcBef>
                <a:spcPct val="50000"/>
              </a:spcBef>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lgn="l">
              <a:spcBef>
                <a:spcPct val="50000"/>
              </a:spcBef>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spcBef>
                <a:spcPct val="50000"/>
              </a:spcBef>
              <a:defRPr/>
            </a:lvl1pPr>
          </a:lstStyle>
          <a:p>
            <a:pPr>
              <a:defRPr/>
            </a:pPr>
            <a:fld id="{11F6BE99-8AA0-F549-89B6-5AACEA0C7C13}" type="slidenum">
              <a:rPr lang="en-US"/>
              <a:pPr>
                <a:defRPr/>
              </a:pPr>
              <a:t>‹#›</a:t>
            </a:fld>
            <a:endParaRPr lang="en-US"/>
          </a:p>
        </p:txBody>
      </p:sp>
    </p:spTree>
    <p:extLst>
      <p:ext uri="{BB962C8B-B14F-4D97-AF65-F5344CB8AC3E}">
        <p14:creationId xmlns:p14="http://schemas.microsoft.com/office/powerpoint/2010/main" val="400071518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C98D340E-A0BC-0342-8E3C-F7D2CB51F7B4}" type="slidenum">
              <a:rPr lang="en-US"/>
              <a:pPr>
                <a:defRPr/>
              </a:pPr>
              <a:t>‹#›</a:t>
            </a:fld>
            <a:endParaRPr lang="en-US"/>
          </a:p>
        </p:txBody>
      </p:sp>
    </p:spTree>
    <p:extLst>
      <p:ext uri="{BB962C8B-B14F-4D97-AF65-F5344CB8AC3E}">
        <p14:creationId xmlns:p14="http://schemas.microsoft.com/office/powerpoint/2010/main" val="352810973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B5B15FEA-2955-AA42-8C6C-DB0CF9A155B4}" type="slidenum">
              <a:rPr lang="en-US"/>
              <a:pPr>
                <a:defRPr/>
              </a:pPr>
              <a:t>‹#›</a:t>
            </a:fld>
            <a:endParaRPr lang="en-US"/>
          </a:p>
        </p:txBody>
      </p:sp>
    </p:spTree>
    <p:extLst>
      <p:ext uri="{BB962C8B-B14F-4D97-AF65-F5344CB8AC3E}">
        <p14:creationId xmlns:p14="http://schemas.microsoft.com/office/powerpoint/2010/main" val="162281333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D2341F23-D9B5-A646-9835-165713789887}" type="slidenum">
              <a:rPr lang="en-US"/>
              <a:pPr>
                <a:defRPr/>
              </a:pPr>
              <a:t>‹#›</a:t>
            </a:fld>
            <a:endParaRPr lang="en-US"/>
          </a:p>
        </p:txBody>
      </p:sp>
    </p:spTree>
    <p:extLst>
      <p:ext uri="{BB962C8B-B14F-4D97-AF65-F5344CB8AC3E}">
        <p14:creationId xmlns:p14="http://schemas.microsoft.com/office/powerpoint/2010/main" val="363455060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9" name="Rectangle 1034"/>
          <p:cNvSpPr>
            <a:spLocks noGrp="1" noChangeArrowheads="1"/>
          </p:cNvSpPr>
          <p:nvPr>
            <p:ph type="sldNum" sz="quarter" idx="12"/>
          </p:nvPr>
        </p:nvSpPr>
        <p:spPr/>
        <p:txBody>
          <a:bodyPr/>
          <a:lstStyle>
            <a:lvl1pPr>
              <a:spcBef>
                <a:spcPct val="50000"/>
              </a:spcBef>
              <a:defRPr/>
            </a:lvl1pPr>
          </a:lstStyle>
          <a:p>
            <a:pPr>
              <a:defRPr/>
            </a:pPr>
            <a:fld id="{BC6F4142-E966-1A45-87B4-B192DEB11139}" type="slidenum">
              <a:rPr lang="en-US"/>
              <a:pPr>
                <a:defRPr/>
              </a:pPr>
              <a:t>‹#›</a:t>
            </a:fld>
            <a:endParaRPr lang="en-US"/>
          </a:p>
        </p:txBody>
      </p:sp>
    </p:spTree>
    <p:extLst>
      <p:ext uri="{BB962C8B-B14F-4D97-AF65-F5344CB8AC3E}">
        <p14:creationId xmlns:p14="http://schemas.microsoft.com/office/powerpoint/2010/main" val="14985020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D13FD48-BA9E-D840-9CCA-947E5E272789}" type="slidenum">
              <a:rPr lang="en-US"/>
              <a:pPr>
                <a:defRPr/>
              </a:pPr>
              <a:t>‹#›</a:t>
            </a:fld>
            <a:endParaRPr lang="en-US"/>
          </a:p>
        </p:txBody>
      </p:sp>
    </p:spTree>
    <p:extLst>
      <p:ext uri="{BB962C8B-B14F-4D97-AF65-F5344CB8AC3E}">
        <p14:creationId xmlns:p14="http://schemas.microsoft.com/office/powerpoint/2010/main" val="415536666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5" name="Rectangle 1034"/>
          <p:cNvSpPr>
            <a:spLocks noGrp="1" noChangeArrowheads="1"/>
          </p:cNvSpPr>
          <p:nvPr>
            <p:ph type="sldNum" sz="quarter" idx="12"/>
          </p:nvPr>
        </p:nvSpPr>
        <p:spPr/>
        <p:txBody>
          <a:bodyPr/>
          <a:lstStyle>
            <a:lvl1pPr>
              <a:spcBef>
                <a:spcPct val="50000"/>
              </a:spcBef>
              <a:defRPr/>
            </a:lvl1pPr>
          </a:lstStyle>
          <a:p>
            <a:pPr>
              <a:defRPr/>
            </a:pPr>
            <a:fld id="{2E4881CC-3C00-174F-B844-5F56BFB67186}" type="slidenum">
              <a:rPr lang="en-US"/>
              <a:pPr>
                <a:defRPr/>
              </a:pPr>
              <a:t>‹#›</a:t>
            </a:fld>
            <a:endParaRPr lang="en-US"/>
          </a:p>
        </p:txBody>
      </p:sp>
    </p:spTree>
    <p:extLst>
      <p:ext uri="{BB962C8B-B14F-4D97-AF65-F5344CB8AC3E}">
        <p14:creationId xmlns:p14="http://schemas.microsoft.com/office/powerpoint/2010/main" val="195963036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4" name="Rectangle 1034"/>
          <p:cNvSpPr>
            <a:spLocks noGrp="1" noChangeArrowheads="1"/>
          </p:cNvSpPr>
          <p:nvPr>
            <p:ph type="sldNum" sz="quarter" idx="12"/>
          </p:nvPr>
        </p:nvSpPr>
        <p:spPr/>
        <p:txBody>
          <a:bodyPr/>
          <a:lstStyle>
            <a:lvl1pPr>
              <a:spcBef>
                <a:spcPct val="50000"/>
              </a:spcBef>
              <a:defRPr/>
            </a:lvl1pPr>
          </a:lstStyle>
          <a:p>
            <a:pPr>
              <a:defRPr/>
            </a:pPr>
            <a:fld id="{A859A6A1-4E20-6948-B669-03C1F319E9D7}" type="slidenum">
              <a:rPr lang="en-US"/>
              <a:pPr>
                <a:defRPr/>
              </a:pPr>
              <a:t>‹#›</a:t>
            </a:fld>
            <a:endParaRPr lang="en-US"/>
          </a:p>
        </p:txBody>
      </p:sp>
    </p:spTree>
    <p:extLst>
      <p:ext uri="{BB962C8B-B14F-4D97-AF65-F5344CB8AC3E}">
        <p14:creationId xmlns:p14="http://schemas.microsoft.com/office/powerpoint/2010/main" val="428209647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380A8D40-BC8E-154E-BC14-88A8EE096204}" type="slidenum">
              <a:rPr lang="en-US"/>
              <a:pPr>
                <a:defRPr/>
              </a:pPr>
              <a:t>‹#›</a:t>
            </a:fld>
            <a:endParaRPr lang="en-US"/>
          </a:p>
        </p:txBody>
      </p:sp>
    </p:spTree>
    <p:extLst>
      <p:ext uri="{BB962C8B-B14F-4D97-AF65-F5344CB8AC3E}">
        <p14:creationId xmlns:p14="http://schemas.microsoft.com/office/powerpoint/2010/main" val="327425244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A823B273-B251-604D-A206-51CE8EEE12A0}" type="slidenum">
              <a:rPr lang="en-US"/>
              <a:pPr>
                <a:defRPr/>
              </a:pPr>
              <a:t>‹#›</a:t>
            </a:fld>
            <a:endParaRPr lang="en-US"/>
          </a:p>
        </p:txBody>
      </p:sp>
    </p:spTree>
    <p:extLst>
      <p:ext uri="{BB962C8B-B14F-4D97-AF65-F5344CB8AC3E}">
        <p14:creationId xmlns:p14="http://schemas.microsoft.com/office/powerpoint/2010/main" val="112430960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63E9E7BD-6AF1-CA44-905F-24C9142EC099}" type="slidenum">
              <a:rPr lang="en-US"/>
              <a:pPr>
                <a:defRPr/>
              </a:pPr>
              <a:t>‹#›</a:t>
            </a:fld>
            <a:endParaRPr lang="en-US"/>
          </a:p>
        </p:txBody>
      </p:sp>
    </p:spTree>
    <p:extLst>
      <p:ext uri="{BB962C8B-B14F-4D97-AF65-F5344CB8AC3E}">
        <p14:creationId xmlns:p14="http://schemas.microsoft.com/office/powerpoint/2010/main" val="162578768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05325A35-9A1B-7945-9839-23FD4793314E}" type="slidenum">
              <a:rPr lang="en-US"/>
              <a:pPr>
                <a:defRPr/>
              </a:pPr>
              <a:t>‹#›</a:t>
            </a:fld>
            <a:endParaRPr lang="en-US"/>
          </a:p>
        </p:txBody>
      </p:sp>
    </p:spTree>
    <p:extLst>
      <p:ext uri="{BB962C8B-B14F-4D97-AF65-F5344CB8AC3E}">
        <p14:creationId xmlns:p14="http://schemas.microsoft.com/office/powerpoint/2010/main" val="35755474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lnSpc>
                <a:spcPct val="100000"/>
              </a:lnSpc>
              <a:spcBef>
                <a:spcPct val="0"/>
              </a:spcBef>
              <a:buFontTx/>
              <a:buNone/>
            </a:pPr>
            <a:endParaRPr lang="en-US" b="0">
              <a:solidFill>
                <a:srgbClr val="000000"/>
              </a:solidFill>
              <a:latin typeface="Times New Roman" charset="0"/>
              <a:cs typeface="Times New Roman"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lnSpc>
                <a:spcPct val="100000"/>
              </a:lnSpc>
              <a:spcBef>
                <a:spcPct val="0"/>
              </a:spcBef>
              <a:buFontTx/>
              <a:buNone/>
            </a:pPr>
            <a:endParaRPr lang="en-US" b="0">
              <a:solidFill>
                <a:srgbClr val="000000"/>
              </a:solidFill>
              <a:latin typeface="Times New Roman" charset="0"/>
              <a:cs typeface="Times New Roman" charset="0"/>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6"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46087"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8F25FD03-AF4F-C84E-B467-F46C7FEF6D8B}" type="slidenum">
              <a:rPr lang="en-US"/>
              <a:pPr>
                <a:defRPr/>
              </a:pPr>
              <a:t>‹#›</a:t>
            </a:fld>
            <a:endParaRPr lang="en-US"/>
          </a:p>
        </p:txBody>
      </p:sp>
    </p:spTree>
    <p:extLst>
      <p:ext uri="{BB962C8B-B14F-4D97-AF65-F5344CB8AC3E}">
        <p14:creationId xmlns:p14="http://schemas.microsoft.com/office/powerpoint/2010/main" val="23559120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B39A125-7972-2A4E-B375-DE4C12856A75}" type="slidenum">
              <a:rPr lang="en-US"/>
              <a:pPr>
                <a:defRPr/>
              </a:pPr>
              <a:t>‹#›</a:t>
            </a:fld>
            <a:endParaRPr lang="en-US"/>
          </a:p>
        </p:txBody>
      </p:sp>
    </p:spTree>
    <p:extLst>
      <p:ext uri="{BB962C8B-B14F-4D97-AF65-F5344CB8AC3E}">
        <p14:creationId xmlns:p14="http://schemas.microsoft.com/office/powerpoint/2010/main" val="103890048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DA57853B-FD32-D944-AED2-4D7ECCD9D55F}" type="slidenum">
              <a:rPr lang="en-US"/>
              <a:pPr>
                <a:defRPr/>
              </a:pPr>
              <a:t>‹#›</a:t>
            </a:fld>
            <a:endParaRPr lang="en-US"/>
          </a:p>
        </p:txBody>
      </p:sp>
    </p:spTree>
    <p:extLst>
      <p:ext uri="{BB962C8B-B14F-4D97-AF65-F5344CB8AC3E}">
        <p14:creationId xmlns:p14="http://schemas.microsoft.com/office/powerpoint/2010/main" val="379779983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5B79DEF-EF6E-8B4E-A12C-1A5B1316754C}" type="slidenum">
              <a:rPr lang="en-US"/>
              <a:pPr>
                <a:defRPr/>
              </a:pPr>
              <a:t>‹#›</a:t>
            </a:fld>
            <a:endParaRPr lang="en-US"/>
          </a:p>
        </p:txBody>
      </p:sp>
    </p:spTree>
    <p:extLst>
      <p:ext uri="{BB962C8B-B14F-4D97-AF65-F5344CB8AC3E}">
        <p14:creationId xmlns:p14="http://schemas.microsoft.com/office/powerpoint/2010/main" val="41161348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4B0E53F-74FC-4644-8276-2D44CD9C434D}" type="slidenum">
              <a:rPr lang="en-US"/>
              <a:pPr>
                <a:defRPr/>
              </a:pPr>
              <a:t>‹#›</a:t>
            </a:fld>
            <a:endParaRPr lang="en-US"/>
          </a:p>
        </p:txBody>
      </p:sp>
    </p:spTree>
    <p:extLst>
      <p:ext uri="{BB962C8B-B14F-4D97-AF65-F5344CB8AC3E}">
        <p14:creationId xmlns:p14="http://schemas.microsoft.com/office/powerpoint/2010/main" val="253726912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F7B5A8F7-A33B-FC46-8141-1E60405B35B4}" type="slidenum">
              <a:rPr lang="en-US"/>
              <a:pPr>
                <a:defRPr/>
              </a:pPr>
              <a:t>‹#›</a:t>
            </a:fld>
            <a:endParaRPr lang="en-US"/>
          </a:p>
        </p:txBody>
      </p:sp>
    </p:spTree>
    <p:extLst>
      <p:ext uri="{BB962C8B-B14F-4D97-AF65-F5344CB8AC3E}">
        <p14:creationId xmlns:p14="http://schemas.microsoft.com/office/powerpoint/2010/main" val="399152004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A84E0110-F510-1547-909A-6798B0CB3829}" type="slidenum">
              <a:rPr lang="en-US"/>
              <a:pPr>
                <a:defRPr/>
              </a:pPr>
              <a:t>‹#›</a:t>
            </a:fld>
            <a:endParaRPr lang="en-US"/>
          </a:p>
        </p:txBody>
      </p:sp>
    </p:spTree>
    <p:extLst>
      <p:ext uri="{BB962C8B-B14F-4D97-AF65-F5344CB8AC3E}">
        <p14:creationId xmlns:p14="http://schemas.microsoft.com/office/powerpoint/2010/main" val="100578094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839E0F86-CD9D-8F45-8F36-F1EFC7C8AE59}" type="slidenum">
              <a:rPr lang="en-US"/>
              <a:pPr>
                <a:defRPr/>
              </a:pPr>
              <a:t>‹#›</a:t>
            </a:fld>
            <a:endParaRPr lang="en-US"/>
          </a:p>
        </p:txBody>
      </p:sp>
    </p:spTree>
    <p:extLst>
      <p:ext uri="{BB962C8B-B14F-4D97-AF65-F5344CB8AC3E}">
        <p14:creationId xmlns:p14="http://schemas.microsoft.com/office/powerpoint/2010/main" val="258337113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263FBF4-65F2-F149-AA8D-6E47788E56C2}" type="slidenum">
              <a:rPr lang="en-US"/>
              <a:pPr>
                <a:defRPr/>
              </a:pPr>
              <a:t>‹#›</a:t>
            </a:fld>
            <a:endParaRPr lang="en-US"/>
          </a:p>
        </p:txBody>
      </p:sp>
    </p:spTree>
    <p:extLst>
      <p:ext uri="{BB962C8B-B14F-4D97-AF65-F5344CB8AC3E}">
        <p14:creationId xmlns:p14="http://schemas.microsoft.com/office/powerpoint/2010/main" val="27301721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A8FAF5C-8DA9-7F4F-9816-E2EAF0BF1323}" type="slidenum">
              <a:rPr lang="en-US"/>
              <a:pPr>
                <a:defRPr/>
              </a:pPr>
              <a:t>‹#›</a:t>
            </a:fld>
            <a:endParaRPr lang="en-US"/>
          </a:p>
        </p:txBody>
      </p:sp>
    </p:spTree>
    <p:extLst>
      <p:ext uri="{BB962C8B-B14F-4D97-AF65-F5344CB8AC3E}">
        <p14:creationId xmlns:p14="http://schemas.microsoft.com/office/powerpoint/2010/main" val="329457457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E074E5A-DC70-324E-B710-4564655D54D4}" type="slidenum">
              <a:rPr lang="en-US"/>
              <a:pPr>
                <a:defRPr/>
              </a:pPr>
              <a:t>‹#›</a:t>
            </a:fld>
            <a:endParaRPr lang="en-US"/>
          </a:p>
        </p:txBody>
      </p:sp>
    </p:spTree>
    <p:extLst>
      <p:ext uri="{BB962C8B-B14F-4D97-AF65-F5344CB8AC3E}">
        <p14:creationId xmlns:p14="http://schemas.microsoft.com/office/powerpoint/2010/main" val="190646820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4582604-BB54-AF48-AFA2-82C55C7DB804}" type="slidenum">
              <a:rPr lang="en-US"/>
              <a:pPr>
                <a:defRPr/>
              </a:pPr>
              <a:t>‹#›</a:t>
            </a:fld>
            <a:endParaRPr lang="en-US"/>
          </a:p>
        </p:txBody>
      </p:sp>
    </p:spTree>
    <p:extLst>
      <p:ext uri="{BB962C8B-B14F-4D97-AF65-F5344CB8AC3E}">
        <p14:creationId xmlns:p14="http://schemas.microsoft.com/office/powerpoint/2010/main" val="291967072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2411561346"/>
      </p:ext>
    </p:extLst>
  </p:cSld>
  <p:clrMapOvr>
    <a:masterClrMapping/>
  </p:clrMapOvr>
  <p:transition spd="med">
    <p:fade/>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391010142"/>
      </p:ext>
    </p:extLst>
  </p:cSld>
  <p:clrMapOvr>
    <a:masterClrMapping/>
  </p:clrMapOvr>
  <p:transition spd="med">
    <p:fade/>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3280425636"/>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5C2499-5721-734D-AC8B-D847E2186BDA}" type="slidenum">
              <a:rPr lang="en-US"/>
              <a:pPr>
                <a:defRPr/>
              </a:pPr>
              <a:t>‹#›</a:t>
            </a:fld>
            <a:endParaRPr lang="en-US"/>
          </a:p>
        </p:txBody>
      </p:sp>
    </p:spTree>
    <p:extLst>
      <p:ext uri="{BB962C8B-B14F-4D97-AF65-F5344CB8AC3E}">
        <p14:creationId xmlns:p14="http://schemas.microsoft.com/office/powerpoint/2010/main" val="31469729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B874BD7E-8191-EF4F-A6F0-6C85301A9EEA}" type="slidenum">
              <a:rPr lang="en-US"/>
              <a:pPr>
                <a:defRPr/>
              </a:pPr>
              <a:t>‹#›</a:t>
            </a:fld>
            <a:endParaRPr lang="en-US"/>
          </a:p>
        </p:txBody>
      </p:sp>
    </p:spTree>
    <p:extLst>
      <p:ext uri="{BB962C8B-B14F-4D97-AF65-F5344CB8AC3E}">
        <p14:creationId xmlns:p14="http://schemas.microsoft.com/office/powerpoint/2010/main" val="3483397413"/>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911012543"/>
      </p:ext>
    </p:extLst>
  </p:cSld>
  <p:clrMapOvr>
    <a:masterClrMapping/>
  </p:clrMapOvr>
  <p:transition spd="med">
    <p:fade/>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304194349"/>
      </p:ext>
    </p:extLst>
  </p:cSld>
  <p:clrMapOvr>
    <a:masterClrMapping/>
  </p:clrMapOvr>
  <p:transition spd="med">
    <p:fade/>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2216487527"/>
      </p:ext>
    </p:extLst>
  </p:cSld>
  <p:clrMapOvr>
    <a:masterClrMapping/>
  </p:clrMapOvr>
  <p:transition spd="med">
    <p:fade/>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4810782"/>
      </p:ext>
    </p:extLst>
  </p:cSld>
  <p:clrMapOvr>
    <a:masterClrMapping/>
  </p:clrMapOvr>
  <p:transition spd="med">
    <p:fade/>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413769351"/>
      </p:ext>
    </p:extLst>
  </p:cSld>
  <p:clrMapOvr>
    <a:masterClrMapping/>
  </p:clrMapOvr>
  <p:transition spd="med">
    <p:fade/>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75622731"/>
      </p:ext>
    </p:extLst>
  </p:cSld>
  <p:clrMapOvr>
    <a:masterClrMapping/>
  </p:clrMapOvr>
  <p:transition spd="med">
    <p:fade/>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269640693"/>
      </p:ext>
    </p:extLst>
  </p:cSld>
  <p:clrMapOvr>
    <a:masterClrMapping/>
  </p:clrMapOvr>
  <p:transition spd="med">
    <p:fade/>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409278283"/>
      </p:ext>
    </p:extLst>
  </p:cSld>
  <p:clrMapOvr>
    <a:masterClrMapping/>
  </p:clrMapOvr>
  <p:transition spd="med">
    <p:fade/>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2400">
              <a:solidFill>
                <a:srgbClr val="000000"/>
              </a:solidFill>
              <a:latin typeface="Times New Roman" charset="0"/>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2400">
              <a:solidFill>
                <a:srgbClr val="000000"/>
              </a:solidFill>
              <a:latin typeface="Times New Roman" charset="0"/>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spcBef>
                <a:spcPct val="50000"/>
              </a:spcBef>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lgn="l">
              <a:spcBef>
                <a:spcPct val="50000"/>
              </a:spcBef>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spcBef>
                <a:spcPct val="50000"/>
              </a:spcBef>
              <a:defRPr>
                <a:cs typeface="Arial" charset="0"/>
              </a:defRPr>
            </a:lvl1pPr>
          </a:lstStyle>
          <a:p>
            <a:pPr>
              <a:defRPr/>
            </a:pPr>
            <a:fld id="{2A52AE92-17D2-9E4B-BBB1-7B3F687E7676}" type="slidenum">
              <a:rPr lang="en-US"/>
              <a:pPr>
                <a:defRPr/>
              </a:pPr>
              <a:t>‹#›</a:t>
            </a:fld>
            <a:endParaRPr lang="en-US"/>
          </a:p>
        </p:txBody>
      </p:sp>
    </p:spTree>
    <p:extLst>
      <p:ext uri="{BB962C8B-B14F-4D97-AF65-F5344CB8AC3E}">
        <p14:creationId xmlns:p14="http://schemas.microsoft.com/office/powerpoint/2010/main" val="391152302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1C253576-85B5-6346-AB04-FF7455C411F6}" type="slidenum">
              <a:rPr lang="en-US"/>
              <a:pPr>
                <a:defRPr/>
              </a:pPr>
              <a:t>‹#›</a:t>
            </a:fld>
            <a:endParaRPr lang="en-US"/>
          </a:p>
        </p:txBody>
      </p:sp>
    </p:spTree>
    <p:extLst>
      <p:ext uri="{BB962C8B-B14F-4D97-AF65-F5344CB8AC3E}">
        <p14:creationId xmlns:p14="http://schemas.microsoft.com/office/powerpoint/2010/main" val="5101882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3CD4BFE-3AAC-F04C-9DA6-83FD0F28EC74}" type="slidenum">
              <a:rPr lang="en-US"/>
              <a:pPr>
                <a:defRPr/>
              </a:pPr>
              <a:t>‹#›</a:t>
            </a:fld>
            <a:endParaRPr lang="en-US"/>
          </a:p>
        </p:txBody>
      </p:sp>
    </p:spTree>
    <p:extLst>
      <p:ext uri="{BB962C8B-B14F-4D97-AF65-F5344CB8AC3E}">
        <p14:creationId xmlns:p14="http://schemas.microsoft.com/office/powerpoint/2010/main" val="4105227513"/>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761E0E55-66E8-A84C-A438-75DAE4FB590F}" type="slidenum">
              <a:rPr lang="en-US"/>
              <a:pPr>
                <a:defRPr/>
              </a:pPr>
              <a:t>‹#›</a:t>
            </a:fld>
            <a:endParaRPr lang="en-US"/>
          </a:p>
        </p:txBody>
      </p:sp>
    </p:spTree>
    <p:extLst>
      <p:ext uri="{BB962C8B-B14F-4D97-AF65-F5344CB8AC3E}">
        <p14:creationId xmlns:p14="http://schemas.microsoft.com/office/powerpoint/2010/main" val="325666977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2BB142F8-F571-2446-90FF-1347AD60E402}" type="slidenum">
              <a:rPr lang="en-US"/>
              <a:pPr>
                <a:defRPr/>
              </a:pPr>
              <a:t>‹#›</a:t>
            </a:fld>
            <a:endParaRPr lang="en-US"/>
          </a:p>
        </p:txBody>
      </p:sp>
    </p:spTree>
    <p:extLst>
      <p:ext uri="{BB962C8B-B14F-4D97-AF65-F5344CB8AC3E}">
        <p14:creationId xmlns:p14="http://schemas.microsoft.com/office/powerpoint/2010/main" val="4293025548"/>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9"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8B0BF966-B302-6441-ADA5-A6C132087B94}" type="slidenum">
              <a:rPr lang="en-US"/>
              <a:pPr>
                <a:defRPr/>
              </a:pPr>
              <a:t>‹#›</a:t>
            </a:fld>
            <a:endParaRPr lang="en-US"/>
          </a:p>
        </p:txBody>
      </p:sp>
    </p:spTree>
    <p:extLst>
      <p:ext uri="{BB962C8B-B14F-4D97-AF65-F5344CB8AC3E}">
        <p14:creationId xmlns:p14="http://schemas.microsoft.com/office/powerpoint/2010/main" val="675746135"/>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5"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005C877B-5442-6D40-B4FB-1F160ED4B128}" type="slidenum">
              <a:rPr lang="en-US"/>
              <a:pPr>
                <a:defRPr/>
              </a:pPr>
              <a:t>‹#›</a:t>
            </a:fld>
            <a:endParaRPr lang="en-US"/>
          </a:p>
        </p:txBody>
      </p:sp>
    </p:spTree>
    <p:extLst>
      <p:ext uri="{BB962C8B-B14F-4D97-AF65-F5344CB8AC3E}">
        <p14:creationId xmlns:p14="http://schemas.microsoft.com/office/powerpoint/2010/main" val="180981708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4"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5C94AD39-2530-F84C-84B2-51A22A7F52D6}" type="slidenum">
              <a:rPr lang="en-US"/>
              <a:pPr>
                <a:defRPr/>
              </a:pPr>
              <a:t>‹#›</a:t>
            </a:fld>
            <a:endParaRPr lang="en-US"/>
          </a:p>
        </p:txBody>
      </p:sp>
    </p:spTree>
    <p:extLst>
      <p:ext uri="{BB962C8B-B14F-4D97-AF65-F5344CB8AC3E}">
        <p14:creationId xmlns:p14="http://schemas.microsoft.com/office/powerpoint/2010/main" val="117453761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CAFAAD2E-4193-874B-8EEF-AD2B95FEADE4}" type="slidenum">
              <a:rPr lang="en-US"/>
              <a:pPr>
                <a:defRPr/>
              </a:pPr>
              <a:t>‹#›</a:t>
            </a:fld>
            <a:endParaRPr lang="en-US"/>
          </a:p>
        </p:txBody>
      </p:sp>
    </p:spTree>
    <p:extLst>
      <p:ext uri="{BB962C8B-B14F-4D97-AF65-F5344CB8AC3E}">
        <p14:creationId xmlns:p14="http://schemas.microsoft.com/office/powerpoint/2010/main" val="72968040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CA791B1D-72B3-DA4A-B364-816BD1AD65B8}" type="slidenum">
              <a:rPr lang="en-US"/>
              <a:pPr>
                <a:defRPr/>
              </a:pPr>
              <a:t>‹#›</a:t>
            </a:fld>
            <a:endParaRPr lang="en-US"/>
          </a:p>
        </p:txBody>
      </p:sp>
    </p:spTree>
    <p:extLst>
      <p:ext uri="{BB962C8B-B14F-4D97-AF65-F5344CB8AC3E}">
        <p14:creationId xmlns:p14="http://schemas.microsoft.com/office/powerpoint/2010/main" val="125123075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4ABB16F8-9C3F-A24A-A0F1-C0ED2C0658B9}" type="slidenum">
              <a:rPr lang="en-US"/>
              <a:pPr>
                <a:defRPr/>
              </a:pPr>
              <a:t>‹#›</a:t>
            </a:fld>
            <a:endParaRPr lang="en-US"/>
          </a:p>
        </p:txBody>
      </p:sp>
    </p:spTree>
    <p:extLst>
      <p:ext uri="{BB962C8B-B14F-4D97-AF65-F5344CB8AC3E}">
        <p14:creationId xmlns:p14="http://schemas.microsoft.com/office/powerpoint/2010/main" val="1028762502"/>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9F078023-4756-9749-BB8D-463B62E58EEC}" type="slidenum">
              <a:rPr lang="en-US"/>
              <a:pPr>
                <a:defRPr/>
              </a:pPr>
              <a:t>‹#›</a:t>
            </a:fld>
            <a:endParaRPr lang="en-US"/>
          </a:p>
        </p:txBody>
      </p:sp>
    </p:spTree>
    <p:extLst>
      <p:ext uri="{BB962C8B-B14F-4D97-AF65-F5344CB8AC3E}">
        <p14:creationId xmlns:p14="http://schemas.microsoft.com/office/powerpoint/2010/main" val="39802634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879D2C9-A6A0-4948-B1F2-5A9EFE03F42D}" type="slidenum">
              <a:rPr lang="en-US"/>
              <a:pPr>
                <a:defRPr/>
              </a:pPr>
              <a:t>‹#›</a:t>
            </a:fld>
            <a:endParaRPr lang="en-US"/>
          </a:p>
        </p:txBody>
      </p:sp>
    </p:spTree>
    <p:extLst>
      <p:ext uri="{BB962C8B-B14F-4D97-AF65-F5344CB8AC3E}">
        <p14:creationId xmlns:p14="http://schemas.microsoft.com/office/powerpoint/2010/main" val="35777400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53275C2-F488-4340-BF88-C00D7E44C5C4}" type="slidenum">
              <a:rPr lang="en-US"/>
              <a:pPr>
                <a:defRPr/>
              </a:pPr>
              <a:t>‹#›</a:t>
            </a:fld>
            <a:endParaRPr lang="en-US"/>
          </a:p>
        </p:txBody>
      </p:sp>
    </p:spTree>
    <p:extLst>
      <p:ext uri="{BB962C8B-B14F-4D97-AF65-F5344CB8AC3E}">
        <p14:creationId xmlns:p14="http://schemas.microsoft.com/office/powerpoint/2010/main" val="27089979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9AC89F7-A230-174E-B41A-CEC095FFCB34}" type="slidenum">
              <a:rPr lang="en-US"/>
              <a:pPr>
                <a:defRPr/>
              </a:pPr>
              <a:t>‹#›</a:t>
            </a:fld>
            <a:endParaRPr lang="en-US"/>
          </a:p>
        </p:txBody>
      </p:sp>
    </p:spTree>
    <p:extLst>
      <p:ext uri="{BB962C8B-B14F-4D97-AF65-F5344CB8AC3E}">
        <p14:creationId xmlns:p14="http://schemas.microsoft.com/office/powerpoint/2010/main" val="19590849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46CBA9A-C84F-D74B-B13F-B193D2E74F3A}" type="slidenum">
              <a:rPr lang="en-US"/>
              <a:pPr>
                <a:defRPr/>
              </a:pPr>
              <a:t>‹#›</a:t>
            </a:fld>
            <a:endParaRPr lang="en-US"/>
          </a:p>
        </p:txBody>
      </p:sp>
    </p:spTree>
    <p:extLst>
      <p:ext uri="{BB962C8B-B14F-4D97-AF65-F5344CB8AC3E}">
        <p14:creationId xmlns:p14="http://schemas.microsoft.com/office/powerpoint/2010/main" val="21663117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1"/>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DD60E1F-0642-5946-A882-E50E48F30E2A}" type="slidenum">
              <a:rPr lang="en-US"/>
              <a:pPr>
                <a:defRPr/>
              </a:pPr>
              <a:t>‹#›</a:t>
            </a:fld>
            <a:endParaRPr lang="en-US"/>
          </a:p>
        </p:txBody>
      </p:sp>
    </p:spTree>
    <p:extLst>
      <p:ext uri="{BB962C8B-B14F-4D97-AF65-F5344CB8AC3E}">
        <p14:creationId xmlns:p14="http://schemas.microsoft.com/office/powerpoint/2010/main" val="4908698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136" name="Oval 5"/>
              <p:cNvSpPr>
                <a:spLocks noChangeArrowheads="1"/>
              </p:cNvSpPr>
              <p:nvPr/>
            </p:nvSpPr>
            <p:spPr bwMode="hidden">
              <a:xfrm>
                <a:off x="276" y="253"/>
                <a:ext cx="186"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6"/>
                  <a:ext cx="2919" cy="2151"/>
                  <a:chOff x="1265" y="814"/>
                  <a:chExt cx="2919" cy="2151"/>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134" name="Oval 10"/>
                  <p:cNvSpPr>
                    <a:spLocks noChangeArrowheads="1"/>
                  </p:cNvSpPr>
                  <p:nvPr/>
                </p:nvSpPr>
                <p:spPr bwMode="hidden">
                  <a:xfrm>
                    <a:off x="2379"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5" y="1502"/>
                    <a:ext cx="1258" cy="2327"/>
                    <a:chOff x="3471" y="1530"/>
                    <a:chExt cx="1258" cy="2327"/>
                  </a:xfrm>
                </p:grpSpPr>
                <p:sp>
                  <p:nvSpPr>
                    <p:cNvPr id="131" name="Freeform 13"/>
                    <p:cNvSpPr>
                      <a:spLocks/>
                    </p:cNvSpPr>
                    <p:nvPr/>
                  </p:nvSpPr>
                  <p:spPr bwMode="hidden">
                    <a:xfrm rot="2711884">
                      <a:off x="2765" y="2236"/>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36" name="Group 15"/>
                  <p:cNvGrpSpPr>
                    <a:grpSpLocks/>
                  </p:cNvGrpSpPr>
                  <p:nvPr/>
                </p:nvGrpSpPr>
                <p:grpSpPr bwMode="auto">
                  <a:xfrm>
                    <a:off x="2938" y="1991"/>
                    <a:ext cx="2463" cy="1332"/>
                    <a:chOff x="2864" y="2019"/>
                    <a:chExt cx="2463" cy="1332"/>
                  </a:xfrm>
                </p:grpSpPr>
                <p:sp>
                  <p:nvSpPr>
                    <p:cNvPr id="129" name="Freeform 16"/>
                    <p:cNvSpPr>
                      <a:spLocks/>
                    </p:cNvSpPr>
                    <p:nvPr/>
                  </p:nvSpPr>
                  <p:spPr bwMode="hidden">
                    <a:xfrm rot="2104081">
                      <a:off x="2864" y="2020"/>
                      <a:ext cx="1813" cy="346"/>
                    </a:xfrm>
                    <a:custGeom>
                      <a:avLst/>
                      <a:gdLst>
                        <a:gd name="T0" fmla="*/ 0 w 2736"/>
                        <a:gd name="T1" fmla="*/ 8 h 504"/>
                        <a:gd name="T2" fmla="*/ 9 w 2736"/>
                        <a:gd name="T3" fmla="*/ 2 h 504"/>
                        <a:gd name="T4" fmla="*/ 19 w 2736"/>
                        <a:gd name="T5" fmla="*/ 1 h 504"/>
                        <a:gd name="T6" fmla="*/ 29 w 2736"/>
                        <a:gd name="T7" fmla="*/ 1 h 504"/>
                        <a:gd name="T8" fmla="*/ 29 w 2736"/>
                        <a:gd name="T9" fmla="*/ 1 h 504"/>
                        <a:gd name="T10" fmla="*/ 19 w 2736"/>
                        <a:gd name="T11" fmla="*/ 1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37" name="Group 18"/>
                  <p:cNvGrpSpPr>
                    <a:grpSpLocks/>
                  </p:cNvGrpSpPr>
                  <p:nvPr/>
                </p:nvGrpSpPr>
                <p:grpSpPr bwMode="auto">
                  <a:xfrm>
                    <a:off x="2971" y="1804"/>
                    <a:ext cx="2477" cy="1064"/>
                    <a:chOff x="2897" y="1832"/>
                    <a:chExt cx="2477" cy="1064"/>
                  </a:xfrm>
                </p:grpSpPr>
                <p:sp>
                  <p:nvSpPr>
                    <p:cNvPr id="127" name="Freeform 19"/>
                    <p:cNvSpPr>
                      <a:spLocks/>
                    </p:cNvSpPr>
                    <p:nvPr/>
                  </p:nvSpPr>
                  <p:spPr bwMode="hidden">
                    <a:xfrm rot="1582915">
                      <a:off x="2896" y="1832"/>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39" name="Group 24"/>
                  <p:cNvGrpSpPr>
                    <a:grpSpLocks/>
                  </p:cNvGrpSpPr>
                  <p:nvPr/>
                </p:nvGrpSpPr>
                <p:grpSpPr bwMode="auto">
                  <a:xfrm>
                    <a:off x="3032" y="1386"/>
                    <a:ext cx="2342" cy="657"/>
                    <a:chOff x="2958" y="1414"/>
                    <a:chExt cx="2342" cy="657"/>
                  </a:xfrm>
                </p:grpSpPr>
                <p:sp>
                  <p:nvSpPr>
                    <p:cNvPr id="123" name="Freeform 25"/>
                    <p:cNvSpPr>
                      <a:spLocks/>
                    </p:cNvSpPr>
                    <p:nvPr/>
                  </p:nvSpPr>
                  <p:spPr bwMode="hidden">
                    <a:xfrm rot="463793">
                      <a:off x="2958" y="1414"/>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40" name="Group 27"/>
                  <p:cNvGrpSpPr>
                    <a:grpSpLocks/>
                  </p:cNvGrpSpPr>
                  <p:nvPr/>
                </p:nvGrpSpPr>
                <p:grpSpPr bwMode="auto">
                  <a:xfrm>
                    <a:off x="3057" y="1241"/>
                    <a:ext cx="2150" cy="343"/>
                    <a:chOff x="2983" y="1269"/>
                    <a:chExt cx="2150" cy="343"/>
                  </a:xfrm>
                </p:grpSpPr>
                <p:sp>
                  <p:nvSpPr>
                    <p:cNvPr id="121" name="Freeform 28"/>
                    <p:cNvSpPr>
                      <a:spLocks/>
                    </p:cNvSpPr>
                    <p:nvPr/>
                  </p:nvSpPr>
                  <p:spPr bwMode="hidden">
                    <a:xfrm rot="-84182">
                      <a:off x="2983" y="1290"/>
                      <a:ext cx="1404" cy="218"/>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41" name="Group 30"/>
                  <p:cNvGrpSpPr>
                    <a:grpSpLocks/>
                  </p:cNvGrpSpPr>
                  <p:nvPr/>
                </p:nvGrpSpPr>
                <p:grpSpPr bwMode="auto">
                  <a:xfrm>
                    <a:off x="3012" y="889"/>
                    <a:ext cx="1879" cy="427"/>
                    <a:chOff x="2938" y="917"/>
                    <a:chExt cx="1879" cy="427"/>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3" name="Group 36"/>
                  <p:cNvGrpSpPr>
                    <a:grpSpLocks/>
                  </p:cNvGrpSpPr>
                  <p:nvPr/>
                </p:nvGrpSpPr>
                <p:grpSpPr bwMode="auto">
                  <a:xfrm>
                    <a:off x="69" y="2168"/>
                    <a:ext cx="2463" cy="1332"/>
                    <a:chOff x="-5" y="2196"/>
                    <a:chExt cx="2463" cy="1332"/>
                  </a:xfrm>
                </p:grpSpPr>
                <p:sp>
                  <p:nvSpPr>
                    <p:cNvPr id="115" name="Freeform 37"/>
                    <p:cNvSpPr>
                      <a:spLocks/>
                    </p:cNvSpPr>
                    <p:nvPr/>
                  </p:nvSpPr>
                  <p:spPr bwMode="hidden">
                    <a:xfrm rot="19495919" flipH="1">
                      <a:off x="644" y="2196"/>
                      <a:ext cx="1813" cy="348"/>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6" name="Freeform 38"/>
                    <p:cNvSpPr>
                      <a:spLocks/>
                    </p:cNvSpPr>
                    <p:nvPr/>
                  </p:nvSpPr>
                  <p:spPr bwMode="hidden">
                    <a:xfrm rot="19495919" flipH="1">
                      <a:off x="-5" y="2984"/>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4" name="Group 39"/>
                  <p:cNvGrpSpPr>
                    <a:grpSpLocks/>
                  </p:cNvGrpSpPr>
                  <p:nvPr/>
                </p:nvGrpSpPr>
                <p:grpSpPr bwMode="auto">
                  <a:xfrm>
                    <a:off x="22" y="1981"/>
                    <a:ext cx="2477" cy="1064"/>
                    <a:chOff x="-52" y="2009"/>
                    <a:chExt cx="2477" cy="1064"/>
                  </a:xfrm>
                </p:grpSpPr>
                <p:sp>
                  <p:nvSpPr>
                    <p:cNvPr id="113" name="Freeform 40"/>
                    <p:cNvSpPr>
                      <a:spLocks/>
                    </p:cNvSpPr>
                    <p:nvPr/>
                  </p:nvSpPr>
                  <p:spPr bwMode="hidden">
                    <a:xfrm rot="20017085" flipH="1">
                      <a:off x="689" y="2009"/>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5" name="Group 42"/>
                  <p:cNvGrpSpPr>
                    <a:grpSpLocks/>
                  </p:cNvGrpSpPr>
                  <p:nvPr/>
                </p:nvGrpSpPr>
                <p:grpSpPr bwMode="auto">
                  <a:xfrm>
                    <a:off x="0" y="1785"/>
                    <a:ext cx="2472" cy="927"/>
                    <a:chOff x="-74" y="1813"/>
                    <a:chExt cx="2472" cy="927"/>
                  </a:xfrm>
                </p:grpSpPr>
                <p:sp>
                  <p:nvSpPr>
                    <p:cNvPr id="111" name="Freeform 43"/>
                    <p:cNvSpPr>
                      <a:spLocks/>
                    </p:cNvSpPr>
                    <p:nvPr/>
                  </p:nvSpPr>
                  <p:spPr bwMode="hidden">
                    <a:xfrm rot="20519637" flipH="1">
                      <a:off x="721" y="1814"/>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6" name="Group 183"/>
                  <p:cNvGrpSpPr>
                    <a:grpSpLocks/>
                  </p:cNvGrpSpPr>
                  <p:nvPr/>
                </p:nvGrpSpPr>
                <p:grpSpPr bwMode="auto">
                  <a:xfrm>
                    <a:off x="96" y="1563"/>
                    <a:ext cx="2342" cy="657"/>
                    <a:chOff x="22" y="1591"/>
                    <a:chExt cx="2342" cy="657"/>
                  </a:xfrm>
                </p:grpSpPr>
                <p:sp>
                  <p:nvSpPr>
                    <p:cNvPr id="109" name="Freeform 46"/>
                    <p:cNvSpPr>
                      <a:spLocks/>
                    </p:cNvSpPr>
                    <p:nvPr/>
                  </p:nvSpPr>
                  <p:spPr bwMode="hidden">
                    <a:xfrm rot="21136207" flipH="1">
                      <a:off x="819" y="1591"/>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7" name="Group 48"/>
                  <p:cNvGrpSpPr>
                    <a:grpSpLocks/>
                  </p:cNvGrpSpPr>
                  <p:nvPr/>
                </p:nvGrpSpPr>
                <p:grpSpPr bwMode="auto">
                  <a:xfrm>
                    <a:off x="263" y="1418"/>
                    <a:ext cx="2150" cy="343"/>
                    <a:chOff x="189" y="1446"/>
                    <a:chExt cx="2150" cy="343"/>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6" name="Freeform 53"/>
                    <p:cNvSpPr>
                      <a:spLocks/>
                    </p:cNvSpPr>
                    <p:nvPr/>
                  </p:nvSpPr>
                  <p:spPr bwMode="hidden">
                    <a:xfrm rot="802576" flipH="1">
                      <a:off x="505" y="1094"/>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49" name="Group 54"/>
                  <p:cNvGrpSpPr>
                    <a:grpSpLocks/>
                  </p:cNvGrpSpPr>
                  <p:nvPr/>
                </p:nvGrpSpPr>
                <p:grpSpPr bwMode="auto">
                  <a:xfrm>
                    <a:off x="690" y="871"/>
                    <a:ext cx="1850" cy="554"/>
                    <a:chOff x="616" y="899"/>
                    <a:chExt cx="1850" cy="554"/>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2" name="Group 63"/>
                  <p:cNvGrpSpPr>
                    <a:grpSpLocks/>
                  </p:cNvGrpSpPr>
                  <p:nvPr/>
                </p:nvGrpSpPr>
                <p:grpSpPr bwMode="auto">
                  <a:xfrm>
                    <a:off x="1707" y="76"/>
                    <a:ext cx="778" cy="1512"/>
                    <a:chOff x="1633" y="104"/>
                    <a:chExt cx="778" cy="1512"/>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8" name="Freeform 65"/>
                    <p:cNvSpPr>
                      <a:spLocks/>
                    </p:cNvSpPr>
                    <p:nvPr/>
                  </p:nvSpPr>
                  <p:spPr bwMode="hidden">
                    <a:xfrm rot="3473776" flipH="1">
                      <a:off x="1506" y="230"/>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 name="Group 66"/>
                  <p:cNvGrpSpPr>
                    <a:grpSpLocks/>
                  </p:cNvGrpSpPr>
                  <p:nvPr/>
                </p:nvGrpSpPr>
                <p:grpSpPr bwMode="auto">
                  <a:xfrm>
                    <a:off x="2009" y="0"/>
                    <a:ext cx="634" cy="1534"/>
                    <a:chOff x="1935" y="28"/>
                    <a:chExt cx="634" cy="1534"/>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6" name="Freeform 68"/>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4" name="Group 69"/>
                  <p:cNvGrpSpPr>
                    <a:grpSpLocks/>
                  </p:cNvGrpSpPr>
                  <p:nvPr/>
                </p:nvGrpSpPr>
                <p:grpSpPr bwMode="auto">
                  <a:xfrm>
                    <a:off x="2896" y="644"/>
                    <a:ext cx="1845" cy="566"/>
                    <a:chOff x="2822" y="672"/>
                    <a:chExt cx="1845"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4" name="Freeform 71"/>
                    <p:cNvSpPr>
                      <a:spLocks/>
                    </p:cNvSpPr>
                    <p:nvPr/>
                  </p:nvSpPr>
                  <p:spPr bwMode="hidden">
                    <a:xfrm rot="-1325434">
                      <a:off x="4005" y="672"/>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5" name="Group 72"/>
                  <p:cNvGrpSpPr>
                    <a:grpSpLocks/>
                  </p:cNvGrpSpPr>
                  <p:nvPr/>
                </p:nvGrpSpPr>
                <p:grpSpPr bwMode="auto">
                  <a:xfrm>
                    <a:off x="2757" y="417"/>
                    <a:ext cx="1781" cy="717"/>
                    <a:chOff x="2683" y="445"/>
                    <a:chExt cx="1781"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2" name="Freeform 74"/>
                    <p:cNvSpPr>
                      <a:spLocks/>
                    </p:cNvSpPr>
                    <p:nvPr/>
                  </p:nvSpPr>
                  <p:spPr bwMode="hidden">
                    <a:xfrm rot="-1921064">
                      <a:off x="3803" y="445"/>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nvGrpSpPr>
                  <p:cNvPr id="58" name="Group 77"/>
                  <p:cNvGrpSpPr>
                    <a:grpSpLocks/>
                  </p:cNvGrpSpPr>
                  <p:nvPr/>
                </p:nvGrpSpPr>
                <p:grpSpPr bwMode="auto">
                  <a:xfrm>
                    <a:off x="2874" y="13"/>
                    <a:ext cx="640" cy="1520"/>
                    <a:chOff x="2800" y="41"/>
                    <a:chExt cx="640"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0" name="Freeform 79"/>
                    <p:cNvSpPr>
                      <a:spLocks/>
                    </p:cNvSpPr>
                    <p:nvPr/>
                  </p:nvSpPr>
                  <p:spPr bwMode="hidden">
                    <a:xfrm rot="-3857755">
                      <a:off x="3010"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9" name="Group 80"/>
                  <p:cNvGrpSpPr>
                    <a:grpSpLocks/>
                  </p:cNvGrpSpPr>
                  <p:nvPr/>
                </p:nvGrpSpPr>
                <p:grpSpPr bwMode="auto">
                  <a:xfrm>
                    <a:off x="3008" y="135"/>
                    <a:ext cx="1017" cy="1464"/>
                    <a:chOff x="2934" y="163"/>
                    <a:chExt cx="1017" cy="1464"/>
                  </a:xfrm>
                </p:grpSpPr>
                <p:sp>
                  <p:nvSpPr>
                    <p:cNvPr id="87" name="Freeform 81"/>
                    <p:cNvSpPr>
                      <a:spLocks/>
                    </p:cNvSpPr>
                    <p:nvPr/>
                  </p:nvSpPr>
                  <p:spPr bwMode="hidden">
                    <a:xfrm rot="-2777260">
                      <a:off x="2492" y="914"/>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8" name="Freeform 82"/>
                    <p:cNvSpPr>
                      <a:spLocks/>
                    </p:cNvSpPr>
                    <p:nvPr/>
                  </p:nvSpPr>
                  <p:spPr bwMode="hidden">
                    <a:xfrm rot="-2777260">
                      <a:off x="3429" y="262"/>
                      <a:ext cx="621" cy="423"/>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0" name="Group 83"/>
                  <p:cNvGrpSpPr>
                    <a:grpSpLocks/>
                  </p:cNvGrpSpPr>
                  <p:nvPr/>
                </p:nvGrpSpPr>
                <p:grpSpPr bwMode="auto">
                  <a:xfrm>
                    <a:off x="2804" y="4"/>
                    <a:ext cx="243" cy="1448"/>
                    <a:chOff x="2730" y="32"/>
                    <a:chExt cx="243"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6" name="Freeform 223"/>
                    <p:cNvSpPr>
                      <a:spLocks/>
                    </p:cNvSpPr>
                    <p:nvPr/>
                  </p:nvSpPr>
                  <p:spPr bwMode="hidden">
                    <a:xfrm rot="-4903748">
                      <a:off x="2649" y="221"/>
                      <a:ext cx="512" cy="13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1" name="Group 86"/>
                  <p:cNvGrpSpPr>
                    <a:grpSpLocks/>
                  </p:cNvGrpSpPr>
                  <p:nvPr/>
                </p:nvGrpSpPr>
                <p:grpSpPr bwMode="auto">
                  <a:xfrm>
                    <a:off x="1017" y="1741"/>
                    <a:ext cx="1085" cy="2450"/>
                    <a:chOff x="943" y="1769"/>
                    <a:chExt cx="1085" cy="2450"/>
                  </a:xfrm>
                </p:grpSpPr>
                <p:sp>
                  <p:nvSpPr>
                    <p:cNvPr id="83" name="Freeform 87"/>
                    <p:cNvSpPr>
                      <a:spLocks/>
                    </p:cNvSpPr>
                    <p:nvPr/>
                  </p:nvSpPr>
                  <p:spPr bwMode="hidden">
                    <a:xfrm rot="18335692" flipH="1">
                      <a:off x="1010" y="2475"/>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2" name="Group 89"/>
                  <p:cNvGrpSpPr>
                    <a:grpSpLocks/>
                  </p:cNvGrpSpPr>
                  <p:nvPr/>
                </p:nvGrpSpPr>
                <p:grpSpPr bwMode="auto">
                  <a:xfrm>
                    <a:off x="1529" y="1908"/>
                    <a:ext cx="766" cy="2373"/>
                    <a:chOff x="1455" y="1936"/>
                    <a:chExt cx="766" cy="2373"/>
                  </a:xfrm>
                </p:grpSpPr>
                <p:sp>
                  <p:nvSpPr>
                    <p:cNvPr id="81" name="Freeform 90"/>
                    <p:cNvSpPr>
                      <a:spLocks/>
                    </p:cNvSpPr>
                    <p:nvPr/>
                  </p:nvSpPr>
                  <p:spPr bwMode="hidden">
                    <a:xfrm rot="17542885" flipH="1">
                      <a:off x="1268" y="2578"/>
                      <a:ext cx="1595" cy="311"/>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3" name="Group 92"/>
                  <p:cNvGrpSpPr>
                    <a:grpSpLocks/>
                  </p:cNvGrpSpPr>
                  <p:nvPr/>
                </p:nvGrpSpPr>
                <p:grpSpPr bwMode="auto">
                  <a:xfrm rot="88588">
                    <a:off x="2061" y="1962"/>
                    <a:ext cx="459" cy="2329"/>
                    <a:chOff x="1956" y="1990"/>
                    <a:chExt cx="492" cy="2604"/>
                  </a:xfrm>
                </p:grpSpPr>
                <p:sp>
                  <p:nvSpPr>
                    <p:cNvPr id="79" name="Freeform 93"/>
                    <p:cNvSpPr>
                      <a:spLocks/>
                    </p:cNvSpPr>
                    <p:nvPr/>
                  </p:nvSpPr>
                  <p:spPr bwMode="hidden">
                    <a:xfrm rot="16782062" flipH="1">
                      <a:off x="1441" y="2694"/>
                      <a:ext cx="1711" cy="301"/>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0" name="Freeform 94"/>
                    <p:cNvSpPr>
                      <a:spLocks/>
                    </p:cNvSpPr>
                    <p:nvPr/>
                  </p:nvSpPr>
                  <p:spPr bwMode="hidden">
                    <a:xfrm rot="16782062" flipH="1">
                      <a:off x="1732" y="3897"/>
                      <a:ext cx="918"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1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4" name="Group 95"/>
                  <p:cNvGrpSpPr>
                    <a:grpSpLocks/>
                  </p:cNvGrpSpPr>
                  <p:nvPr/>
                </p:nvGrpSpPr>
                <p:grpSpPr bwMode="auto">
                  <a:xfrm>
                    <a:off x="3408" y="1689"/>
                    <a:ext cx="1125" cy="2426"/>
                    <a:chOff x="3334" y="1717"/>
                    <a:chExt cx="1125" cy="2426"/>
                  </a:xfrm>
                </p:grpSpPr>
                <p:sp>
                  <p:nvSpPr>
                    <p:cNvPr id="77" name="Freeform 96"/>
                    <p:cNvSpPr>
                      <a:spLocks/>
                    </p:cNvSpPr>
                    <p:nvPr/>
                  </p:nvSpPr>
                  <p:spPr bwMode="hidden">
                    <a:xfrm rot="3144576">
                      <a:off x="2628" y="2423"/>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5" name="Group 98"/>
                  <p:cNvGrpSpPr>
                    <a:grpSpLocks/>
                  </p:cNvGrpSpPr>
                  <p:nvPr/>
                </p:nvGrpSpPr>
                <p:grpSpPr bwMode="auto">
                  <a:xfrm>
                    <a:off x="3255" y="1838"/>
                    <a:ext cx="883" cy="2426"/>
                    <a:chOff x="3181" y="1866"/>
                    <a:chExt cx="883" cy="2426"/>
                  </a:xfrm>
                </p:grpSpPr>
                <p:sp>
                  <p:nvSpPr>
                    <p:cNvPr id="75" name="Freeform 99"/>
                    <p:cNvSpPr>
                      <a:spLocks/>
                    </p:cNvSpPr>
                    <p:nvPr/>
                  </p:nvSpPr>
                  <p:spPr bwMode="hidden">
                    <a:xfrm rot="3745735">
                      <a:off x="2506" y="2542"/>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6" name="Freeform 100"/>
                    <p:cNvSpPr>
                      <a:spLocks/>
                    </p:cNvSpPr>
                    <p:nvPr/>
                  </p:nvSpPr>
                  <p:spPr bwMode="hidden">
                    <a:xfrm rot="3745735">
                      <a:off x="3387" y="3615"/>
                      <a:ext cx="884" cy="468"/>
                    </a:xfrm>
                    <a:custGeom>
                      <a:avLst/>
                      <a:gdLst>
                        <a:gd name="T0" fmla="*/ 0 w 1769"/>
                        <a:gd name="T1" fmla="*/ 1 h 791"/>
                        <a:gd name="T2" fmla="*/ 0 w 1769"/>
                        <a:gd name="T3" fmla="*/ 1 h 791"/>
                        <a:gd name="T4" fmla="*/ 0 w 1769"/>
                        <a:gd name="T5" fmla="*/ 1 h 791"/>
                        <a:gd name="T6" fmla="*/ 0 w 1769"/>
                        <a:gd name="T7" fmla="*/ 1 h 791"/>
                        <a:gd name="T8" fmla="*/ 0 w 1769"/>
                        <a:gd name="T9" fmla="*/ 2 h 791"/>
                        <a:gd name="T10" fmla="*/ 0 w 1769"/>
                        <a:gd name="T11" fmla="*/ 2 h 791"/>
                        <a:gd name="T12" fmla="*/ 0 w 1769"/>
                        <a:gd name="T13" fmla="*/ 2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6" name="Group 101"/>
                  <p:cNvGrpSpPr>
                    <a:grpSpLocks/>
                  </p:cNvGrpSpPr>
                  <p:nvPr/>
                </p:nvGrpSpPr>
                <p:grpSpPr bwMode="auto">
                  <a:xfrm>
                    <a:off x="3080" y="1955"/>
                    <a:ext cx="619" cy="2386"/>
                    <a:chOff x="3006" y="1983"/>
                    <a:chExt cx="619" cy="2386"/>
                  </a:xfrm>
                </p:grpSpPr>
                <p:sp>
                  <p:nvSpPr>
                    <p:cNvPr id="73" name="Freeform 102"/>
                    <p:cNvSpPr>
                      <a:spLocks/>
                    </p:cNvSpPr>
                    <p:nvPr/>
                  </p:nvSpPr>
                  <p:spPr bwMode="hidden">
                    <a:xfrm rot="4286818">
                      <a:off x="2329" y="2661"/>
                      <a:ext cx="1600" cy="246"/>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4" name="Freeform 103"/>
                    <p:cNvSpPr>
                      <a:spLocks/>
                    </p:cNvSpPr>
                    <p:nvPr/>
                  </p:nvSpPr>
                  <p:spPr bwMode="hidden">
                    <a:xfrm rot="4286818">
                      <a:off x="3003"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7" name="Group 104"/>
                  <p:cNvGrpSpPr>
                    <a:grpSpLocks/>
                  </p:cNvGrpSpPr>
                  <p:nvPr/>
                </p:nvGrpSpPr>
                <p:grpSpPr bwMode="auto">
                  <a:xfrm>
                    <a:off x="2893" y="2073"/>
                    <a:ext cx="405" cy="2219"/>
                    <a:chOff x="2819" y="2101"/>
                    <a:chExt cx="405" cy="2219"/>
                  </a:xfrm>
                </p:grpSpPr>
                <p:sp>
                  <p:nvSpPr>
                    <p:cNvPr id="71" name="Freeform 105"/>
                    <p:cNvSpPr>
                      <a:spLocks/>
                    </p:cNvSpPr>
                    <p:nvPr/>
                  </p:nvSpPr>
                  <p:spPr bwMode="hidden">
                    <a:xfrm rot="4898956">
                      <a:off x="2206" y="2713"/>
                      <a:ext cx="1471" cy="246"/>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68" name="Group 107"/>
                  <p:cNvGrpSpPr>
                    <a:grpSpLocks/>
                  </p:cNvGrpSpPr>
                  <p:nvPr/>
                </p:nvGrpSpPr>
                <p:grpSpPr bwMode="auto">
                  <a:xfrm>
                    <a:off x="2372" y="2107"/>
                    <a:ext cx="426" cy="2185"/>
                    <a:chOff x="2287" y="2135"/>
                    <a:chExt cx="426" cy="2185"/>
                  </a:xfrm>
                </p:grpSpPr>
                <p:sp>
                  <p:nvSpPr>
                    <p:cNvPr id="69" name="Freeform 108"/>
                    <p:cNvSpPr>
                      <a:spLocks/>
                    </p:cNvSpPr>
                    <p:nvPr/>
                  </p:nvSpPr>
                  <p:spPr bwMode="hidden">
                    <a:xfrm rot="5755659">
                      <a:off x="1901" y="2760"/>
                      <a:ext cx="1437" cy="188"/>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grpSp>
          <p:grpSp>
            <p:nvGrpSpPr>
              <p:cNvPr id="23" name="Group 110"/>
              <p:cNvGrpSpPr>
                <a:grpSpLocks/>
              </p:cNvGrpSpPr>
              <p:nvPr/>
            </p:nvGrpSpPr>
            <p:grpSpPr bwMode="auto">
              <a:xfrm>
                <a:off x="74" y="313"/>
                <a:ext cx="5459" cy="3667"/>
                <a:chOff x="74" y="313"/>
                <a:chExt cx="5459" cy="3667"/>
              </a:xfrm>
            </p:grpSpPr>
            <p:grpSp>
              <p:nvGrpSpPr>
                <p:cNvPr id="24" name="Group 111"/>
                <p:cNvGrpSpPr>
                  <a:grpSpLocks/>
                </p:cNvGrpSpPr>
                <p:nvPr/>
              </p:nvGrpSpPr>
              <p:grpSpPr bwMode="auto">
                <a:xfrm>
                  <a:off x="74" y="313"/>
                  <a:ext cx="5459" cy="3667"/>
                  <a:chOff x="74" y="313"/>
                  <a:chExt cx="5459"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3 h 2368"/>
                      <a:gd name="T10" fmla="*/ 1 w 776"/>
                      <a:gd name="T11" fmla="*/ 3 h 2368"/>
                      <a:gd name="T12" fmla="*/ 1 w 776"/>
                      <a:gd name="T13" fmla="*/ 4 h 2368"/>
                      <a:gd name="T14" fmla="*/ 1 w 776"/>
                      <a:gd name="T15" fmla="*/ 4 h 2368"/>
                      <a:gd name="T16" fmla="*/ 1 w 776"/>
                      <a:gd name="T17" fmla="*/ 5 h 2368"/>
                      <a:gd name="T18" fmla="*/ 1 w 776"/>
                      <a:gd name="T19" fmla="*/ 5 h 2368"/>
                      <a:gd name="T20" fmla="*/ 1 w 776"/>
                      <a:gd name="T21" fmla="*/ 6 h 2368"/>
                      <a:gd name="T22" fmla="*/ 1 w 776"/>
                      <a:gd name="T23" fmla="*/ 6 h 2368"/>
                      <a:gd name="T24" fmla="*/ 1 w 776"/>
                      <a:gd name="T25" fmla="*/ 7 h 2368"/>
                      <a:gd name="T26" fmla="*/ 1 w 776"/>
                      <a:gd name="T27" fmla="*/ 9 h 2368"/>
                      <a:gd name="T28" fmla="*/ 1 w 776"/>
                      <a:gd name="T29" fmla="*/ 10 h 2368"/>
                      <a:gd name="T30" fmla="*/ 1 w 776"/>
                      <a:gd name="T31" fmla="*/ 10 h 2368"/>
                      <a:gd name="T32" fmla="*/ 1 w 776"/>
                      <a:gd name="T33" fmla="*/ 12 h 2368"/>
                      <a:gd name="T34" fmla="*/ 1 w 776"/>
                      <a:gd name="T35" fmla="*/ 12 h 2368"/>
                      <a:gd name="T36" fmla="*/ 1 w 776"/>
                      <a:gd name="T37" fmla="*/ 14 h 2368"/>
                      <a:gd name="T38" fmla="*/ 1 w 776"/>
                      <a:gd name="T39" fmla="*/ 15 h 2368"/>
                      <a:gd name="T40" fmla="*/ 1 w 776"/>
                      <a:gd name="T41" fmla="*/ 15 h 2368"/>
                      <a:gd name="T42" fmla="*/ 1 w 776"/>
                      <a:gd name="T43" fmla="*/ 17 h 2368"/>
                      <a:gd name="T44" fmla="*/ 1 w 776"/>
                      <a:gd name="T45" fmla="*/ 17 h 2368"/>
                      <a:gd name="T46" fmla="*/ 1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grpSp>
          <p:nvGrpSpPr>
            <p:cNvPr id="7" name="Group 120"/>
            <p:cNvGrpSpPr>
              <a:grpSpLocks/>
            </p:cNvGrpSpPr>
            <p:nvPr/>
          </p:nvGrpSpPr>
          <p:grpSpPr bwMode="auto">
            <a:xfrm>
              <a:off x="1476" y="450"/>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 name="Freeform 127"/>
              <p:cNvSpPr>
                <a:spLocks/>
              </p:cNvSpPr>
              <p:nvPr/>
            </p:nvSpPr>
            <p:spPr bwMode="hidden">
              <a:xfrm>
                <a:off x="3300" y="2635"/>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6" name="Freeform 129"/>
              <p:cNvSpPr>
                <a:spLocks/>
              </p:cNvSpPr>
              <p:nvPr/>
            </p:nvSpPr>
            <p:spPr bwMode="hidden">
              <a:xfrm flipH="1">
                <a:off x="489" y="2503"/>
                <a:ext cx="1085" cy="1524"/>
              </a:xfrm>
              <a:custGeom>
                <a:avLst/>
                <a:gdLst>
                  <a:gd name="T0" fmla="*/ 0 w 776"/>
                  <a:gd name="T1" fmla="*/ 1 h 2368"/>
                  <a:gd name="T2" fmla="*/ 9604 w 776"/>
                  <a:gd name="T3" fmla="*/ 1 h 2368"/>
                  <a:gd name="T4" fmla="*/ 3810 w 776"/>
                  <a:gd name="T5" fmla="*/ 1 h 2368"/>
                  <a:gd name="T6" fmla="*/ 13428 w 776"/>
                  <a:gd name="T7" fmla="*/ 1 h 2368"/>
                  <a:gd name="T8" fmla="*/ 7659 w 776"/>
                  <a:gd name="T9" fmla="*/ 3 h 2368"/>
                  <a:gd name="T10" fmla="*/ 15337 w 776"/>
                  <a:gd name="T11" fmla="*/ 3 h 2368"/>
                  <a:gd name="T12" fmla="*/ 11489 w 776"/>
                  <a:gd name="T13" fmla="*/ 4 h 2368"/>
                  <a:gd name="T14" fmla="*/ 19158 w 776"/>
                  <a:gd name="T15" fmla="*/ 4 h 2368"/>
                  <a:gd name="T16" fmla="*/ 15337 w 776"/>
                  <a:gd name="T17" fmla="*/ 5 h 2368"/>
                  <a:gd name="T18" fmla="*/ 21086 w 776"/>
                  <a:gd name="T19" fmla="*/ 5 h 2368"/>
                  <a:gd name="T20" fmla="*/ 19158 w 776"/>
                  <a:gd name="T21" fmla="*/ 6 h 2368"/>
                  <a:gd name="T22" fmla="*/ 22988 w 776"/>
                  <a:gd name="T23" fmla="*/ 6 h 2368"/>
                  <a:gd name="T24" fmla="*/ 22988 w 776"/>
                  <a:gd name="T25" fmla="*/ 7 h 2368"/>
                  <a:gd name="T26" fmla="*/ 26827 w 776"/>
                  <a:gd name="T27" fmla="*/ 9 h 2368"/>
                  <a:gd name="T28" fmla="*/ 24896 w 776"/>
                  <a:gd name="T29" fmla="*/ 10 h 2368"/>
                  <a:gd name="T30" fmla="*/ 28757 w 776"/>
                  <a:gd name="T31" fmla="*/ 10 h 2368"/>
                  <a:gd name="T32" fmla="*/ 26827 w 776"/>
                  <a:gd name="T33" fmla="*/ 12 h 2368"/>
                  <a:gd name="T34" fmla="*/ 28757 w 776"/>
                  <a:gd name="T35" fmla="*/ 12 h 2368"/>
                  <a:gd name="T36" fmla="*/ 26827 w 776"/>
                  <a:gd name="T37" fmla="*/ 14 h 2368"/>
                  <a:gd name="T38" fmla="*/ 30675 w 776"/>
                  <a:gd name="T39" fmla="*/ 15 h 2368"/>
                  <a:gd name="T40" fmla="*/ 28757 w 776"/>
                  <a:gd name="T41" fmla="*/ 15 h 2368"/>
                  <a:gd name="T42" fmla="*/ 30675 w 776"/>
                  <a:gd name="T43" fmla="*/ 17 h 2368"/>
                  <a:gd name="T44" fmla="*/ 28757 w 776"/>
                  <a:gd name="T45" fmla="*/ 17 h 2368"/>
                  <a:gd name="T46" fmla="*/ 30675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7" name="Freeform 130"/>
              <p:cNvSpPr>
                <a:spLocks/>
              </p:cNvSpPr>
              <p:nvPr/>
            </p:nvSpPr>
            <p:spPr bwMode="hidden">
              <a:xfrm flipH="1">
                <a:off x="1000" y="893"/>
                <a:ext cx="696" cy="1524"/>
              </a:xfrm>
              <a:custGeom>
                <a:avLst/>
                <a:gdLst>
                  <a:gd name="T0" fmla="*/ 0 w 776"/>
                  <a:gd name="T1" fmla="*/ 1 h 2368"/>
                  <a:gd name="T2" fmla="*/ 73 w 776"/>
                  <a:gd name="T3" fmla="*/ 1 h 2368"/>
                  <a:gd name="T4" fmla="*/ 29 w 776"/>
                  <a:gd name="T5" fmla="*/ 1 h 2368"/>
                  <a:gd name="T6" fmla="*/ 101 w 776"/>
                  <a:gd name="T7" fmla="*/ 1 h 2368"/>
                  <a:gd name="T8" fmla="*/ 58 w 776"/>
                  <a:gd name="T9" fmla="*/ 3 h 2368"/>
                  <a:gd name="T10" fmla="*/ 116 w 776"/>
                  <a:gd name="T11" fmla="*/ 3 h 2368"/>
                  <a:gd name="T12" fmla="*/ 88 w 776"/>
                  <a:gd name="T13" fmla="*/ 4 h 2368"/>
                  <a:gd name="T14" fmla="*/ 144 w 776"/>
                  <a:gd name="T15" fmla="*/ 4 h 2368"/>
                  <a:gd name="T16" fmla="*/ 116 w 776"/>
                  <a:gd name="T17" fmla="*/ 5 h 2368"/>
                  <a:gd name="T18" fmla="*/ 160 w 776"/>
                  <a:gd name="T19" fmla="*/ 5 h 2368"/>
                  <a:gd name="T20" fmla="*/ 144 w 776"/>
                  <a:gd name="T21" fmla="*/ 6 h 2368"/>
                  <a:gd name="T22" fmla="*/ 174 w 776"/>
                  <a:gd name="T23" fmla="*/ 6 h 2368"/>
                  <a:gd name="T24" fmla="*/ 174 w 776"/>
                  <a:gd name="T25" fmla="*/ 7 h 2368"/>
                  <a:gd name="T26" fmla="*/ 204 w 776"/>
                  <a:gd name="T27" fmla="*/ 9 h 2368"/>
                  <a:gd name="T28" fmla="*/ 188 w 776"/>
                  <a:gd name="T29" fmla="*/ 10 h 2368"/>
                  <a:gd name="T30" fmla="*/ 216 w 776"/>
                  <a:gd name="T31" fmla="*/ 10 h 2368"/>
                  <a:gd name="T32" fmla="*/ 204 w 776"/>
                  <a:gd name="T33" fmla="*/ 12 h 2368"/>
                  <a:gd name="T34" fmla="*/ 216 w 776"/>
                  <a:gd name="T35" fmla="*/ 12 h 2368"/>
                  <a:gd name="T36" fmla="*/ 204 w 776"/>
                  <a:gd name="T37" fmla="*/ 14 h 2368"/>
                  <a:gd name="T38" fmla="*/ 232 w 776"/>
                  <a:gd name="T39" fmla="*/ 15 h 2368"/>
                  <a:gd name="T40" fmla="*/ 216 w 776"/>
                  <a:gd name="T41" fmla="*/ 15 h 2368"/>
                  <a:gd name="T42" fmla="*/ 232 w 776"/>
                  <a:gd name="T43" fmla="*/ 17 h 2368"/>
                  <a:gd name="T44" fmla="*/ 216 w 776"/>
                  <a:gd name="T45" fmla="*/ 17 h 2368"/>
                  <a:gd name="T46" fmla="*/ 232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 name="Freeform 131"/>
              <p:cNvSpPr>
                <a:spLocks/>
              </p:cNvSpPr>
              <p:nvPr/>
            </p:nvSpPr>
            <p:spPr bwMode="hidden">
              <a:xfrm>
                <a:off x="4401" y="2279"/>
                <a:ext cx="1007" cy="1601"/>
              </a:xfrm>
              <a:custGeom>
                <a:avLst/>
                <a:gdLst>
                  <a:gd name="T0" fmla="*/ 0 w 776"/>
                  <a:gd name="T1" fmla="*/ 1 h 2368"/>
                  <a:gd name="T2" fmla="*/ 4214 w 776"/>
                  <a:gd name="T3" fmla="*/ 1 h 2368"/>
                  <a:gd name="T4" fmla="*/ 1690 w 776"/>
                  <a:gd name="T5" fmla="*/ 2 h 2368"/>
                  <a:gd name="T6" fmla="*/ 5897 w 776"/>
                  <a:gd name="T7" fmla="*/ 2 h 2368"/>
                  <a:gd name="T8" fmla="*/ 3371 w 776"/>
                  <a:gd name="T9" fmla="*/ 4 h 2368"/>
                  <a:gd name="T10" fmla="*/ 6738 w 776"/>
                  <a:gd name="T11" fmla="*/ 5 h 2368"/>
                  <a:gd name="T12" fmla="*/ 5057 w 776"/>
                  <a:gd name="T13" fmla="*/ 6 h 2368"/>
                  <a:gd name="T14" fmla="*/ 8434 w 776"/>
                  <a:gd name="T15" fmla="*/ 7 h 2368"/>
                  <a:gd name="T16" fmla="*/ 6738 w 776"/>
                  <a:gd name="T17" fmla="*/ 8 h 2368"/>
                  <a:gd name="T18" fmla="*/ 9285 w 776"/>
                  <a:gd name="T19" fmla="*/ 9 h 2368"/>
                  <a:gd name="T20" fmla="*/ 8434 w 776"/>
                  <a:gd name="T21" fmla="*/ 10 h 2368"/>
                  <a:gd name="T22" fmla="*/ 10109 w 776"/>
                  <a:gd name="T23" fmla="*/ 11 h 2368"/>
                  <a:gd name="T24" fmla="*/ 10109 w 776"/>
                  <a:gd name="T25" fmla="*/ 13 h 2368"/>
                  <a:gd name="T26" fmla="*/ 11810 w 776"/>
                  <a:gd name="T27" fmla="*/ 15 h 2368"/>
                  <a:gd name="T28" fmla="*/ 10968 w 776"/>
                  <a:gd name="T29" fmla="*/ 16 h 2368"/>
                  <a:gd name="T30" fmla="*/ 12650 w 776"/>
                  <a:gd name="T31" fmla="*/ 18 h 2368"/>
                  <a:gd name="T32" fmla="*/ 11810 w 776"/>
                  <a:gd name="T33" fmla="*/ 20 h 2368"/>
                  <a:gd name="T34" fmla="*/ 12650 w 776"/>
                  <a:gd name="T35" fmla="*/ 22 h 2368"/>
                  <a:gd name="T36" fmla="*/ 11810 w 776"/>
                  <a:gd name="T37" fmla="*/ 23 h 2368"/>
                  <a:gd name="T38" fmla="*/ 13505 w 776"/>
                  <a:gd name="T39" fmla="*/ 25 h 2368"/>
                  <a:gd name="T40" fmla="*/ 12650 w 776"/>
                  <a:gd name="T41" fmla="*/ 27 h 2368"/>
                  <a:gd name="T42" fmla="*/ 13505 w 776"/>
                  <a:gd name="T43" fmla="*/ 29 h 2368"/>
                  <a:gd name="T44" fmla="*/ 12650 w 776"/>
                  <a:gd name="T45" fmla="*/ 30 h 2368"/>
                  <a:gd name="T46" fmla="*/ 13505 w 776"/>
                  <a:gd name="T47" fmla="*/ 3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9" name="Freeform 132"/>
              <p:cNvSpPr>
                <a:spLocks/>
              </p:cNvSpPr>
              <p:nvPr/>
            </p:nvSpPr>
            <p:spPr bwMode="hidden">
              <a:xfrm>
                <a:off x="3878" y="1470"/>
                <a:ext cx="1518" cy="1067"/>
              </a:xfrm>
              <a:custGeom>
                <a:avLst/>
                <a:gdLst>
                  <a:gd name="T0" fmla="*/ 0 w 776"/>
                  <a:gd name="T1" fmla="*/ 0 h 2368"/>
                  <a:gd name="T2" fmla="*/ 384621 w 776"/>
                  <a:gd name="T3" fmla="*/ 0 h 2368"/>
                  <a:gd name="T4" fmla="*/ 154310 w 776"/>
                  <a:gd name="T5" fmla="*/ 0 h 2368"/>
                  <a:gd name="T6" fmla="*/ 539095 w 776"/>
                  <a:gd name="T7" fmla="*/ 0 h 2368"/>
                  <a:gd name="T8" fmla="*/ 308827 w 776"/>
                  <a:gd name="T9" fmla="*/ 0 h 2368"/>
                  <a:gd name="T10" fmla="*/ 616265 w 776"/>
                  <a:gd name="T11" fmla="*/ 0 h 2368"/>
                  <a:gd name="T12" fmla="*/ 461893 w 776"/>
                  <a:gd name="T13" fmla="*/ 0 h 2368"/>
                  <a:gd name="T14" fmla="*/ 770694 w 776"/>
                  <a:gd name="T15" fmla="*/ 0 h 2368"/>
                  <a:gd name="T16" fmla="*/ 616265 w 776"/>
                  <a:gd name="T17" fmla="*/ 0 h 2368"/>
                  <a:gd name="T18" fmla="*/ 847633 w 776"/>
                  <a:gd name="T19" fmla="*/ 0 h 2368"/>
                  <a:gd name="T20" fmla="*/ 770694 w 776"/>
                  <a:gd name="T21" fmla="*/ 0 h 2368"/>
                  <a:gd name="T22" fmla="*/ 924800 w 776"/>
                  <a:gd name="T23" fmla="*/ 0 h 2368"/>
                  <a:gd name="T24" fmla="*/ 924800 w 776"/>
                  <a:gd name="T25" fmla="*/ 0 h 2368"/>
                  <a:gd name="T26" fmla="*/ 1078832 w 776"/>
                  <a:gd name="T27" fmla="*/ 0 h 2368"/>
                  <a:gd name="T28" fmla="*/ 1001970 w 776"/>
                  <a:gd name="T29" fmla="*/ 0 h 2368"/>
                  <a:gd name="T30" fmla="*/ 1155112 w 776"/>
                  <a:gd name="T31" fmla="*/ 0 h 2368"/>
                  <a:gd name="T32" fmla="*/ 1078832 w 776"/>
                  <a:gd name="T33" fmla="*/ 0 h 2368"/>
                  <a:gd name="T34" fmla="*/ 1155112 w 776"/>
                  <a:gd name="T35" fmla="*/ 0 h 2368"/>
                  <a:gd name="T36" fmla="*/ 1078832 w 776"/>
                  <a:gd name="T37" fmla="*/ 0 h 2368"/>
                  <a:gd name="T38" fmla="*/ 1232250 w 776"/>
                  <a:gd name="T39" fmla="*/ 0 h 2368"/>
                  <a:gd name="T40" fmla="*/ 1155112 w 776"/>
                  <a:gd name="T41" fmla="*/ 0 h 2368"/>
                  <a:gd name="T42" fmla="*/ 1232250 w 776"/>
                  <a:gd name="T43" fmla="*/ 0 h 2368"/>
                  <a:gd name="T44" fmla="*/ 1155112 w 776"/>
                  <a:gd name="T45" fmla="*/ 0 h 2368"/>
                  <a:gd name="T46" fmla="*/ 123225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0" name="Freeform 133"/>
              <p:cNvSpPr>
                <a:spLocks/>
              </p:cNvSpPr>
              <p:nvPr/>
            </p:nvSpPr>
            <p:spPr bwMode="hidden">
              <a:xfrm>
                <a:off x="3934" y="337"/>
                <a:ext cx="664" cy="1434"/>
              </a:xfrm>
              <a:custGeom>
                <a:avLst/>
                <a:gdLst>
                  <a:gd name="T0" fmla="*/ 0 w 776"/>
                  <a:gd name="T1" fmla="*/ 1 h 2368"/>
                  <a:gd name="T2" fmla="*/ 43 w 776"/>
                  <a:gd name="T3" fmla="*/ 1 h 2368"/>
                  <a:gd name="T4" fmla="*/ 18 w 776"/>
                  <a:gd name="T5" fmla="*/ 1 h 2368"/>
                  <a:gd name="T6" fmla="*/ 61 w 776"/>
                  <a:gd name="T7" fmla="*/ 1 h 2368"/>
                  <a:gd name="T8" fmla="*/ 34 w 776"/>
                  <a:gd name="T9" fmla="*/ 1 h 2368"/>
                  <a:gd name="T10" fmla="*/ 68 w 776"/>
                  <a:gd name="T11" fmla="*/ 1 h 2368"/>
                  <a:gd name="T12" fmla="*/ 52 w 776"/>
                  <a:gd name="T13" fmla="*/ 2 h 2368"/>
                  <a:gd name="T14" fmla="*/ 87 w 776"/>
                  <a:gd name="T15" fmla="*/ 2 h 2368"/>
                  <a:gd name="T16" fmla="*/ 68 w 776"/>
                  <a:gd name="T17" fmla="*/ 2 h 2368"/>
                  <a:gd name="T18" fmla="*/ 94 w 776"/>
                  <a:gd name="T19" fmla="*/ 2 h 2368"/>
                  <a:gd name="T20" fmla="*/ 87 w 776"/>
                  <a:gd name="T21" fmla="*/ 3 h 2368"/>
                  <a:gd name="T22" fmla="*/ 104 w 776"/>
                  <a:gd name="T23" fmla="*/ 3 h 2368"/>
                  <a:gd name="T24" fmla="*/ 104 w 776"/>
                  <a:gd name="T25" fmla="*/ 4 h 2368"/>
                  <a:gd name="T26" fmla="*/ 121 w 776"/>
                  <a:gd name="T27" fmla="*/ 4 h 2368"/>
                  <a:gd name="T28" fmla="*/ 113 w 776"/>
                  <a:gd name="T29" fmla="*/ 5 h 2368"/>
                  <a:gd name="T30" fmla="*/ 129 w 776"/>
                  <a:gd name="T31" fmla="*/ 5 h 2368"/>
                  <a:gd name="T32" fmla="*/ 121 w 776"/>
                  <a:gd name="T33" fmla="*/ 6 h 2368"/>
                  <a:gd name="T34" fmla="*/ 129 w 776"/>
                  <a:gd name="T35" fmla="*/ 7 h 2368"/>
                  <a:gd name="T36" fmla="*/ 121 w 776"/>
                  <a:gd name="T37" fmla="*/ 7 h 2368"/>
                  <a:gd name="T38" fmla="*/ 139 w 776"/>
                  <a:gd name="T39" fmla="*/ 7 h 2368"/>
                  <a:gd name="T40" fmla="*/ 129 w 776"/>
                  <a:gd name="T41" fmla="*/ 8 h 2368"/>
                  <a:gd name="T42" fmla="*/ 139 w 776"/>
                  <a:gd name="T43" fmla="*/ 9 h 2368"/>
                  <a:gd name="T44" fmla="*/ 129 w 776"/>
                  <a:gd name="T45" fmla="*/ 9 h 2368"/>
                  <a:gd name="T46" fmla="*/ 139 w 776"/>
                  <a:gd name="T47" fmla="*/ 1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1" name="Freeform 134"/>
              <p:cNvSpPr>
                <a:spLocks/>
              </p:cNvSpPr>
              <p:nvPr/>
            </p:nvSpPr>
            <p:spPr bwMode="hidden">
              <a:xfrm rot="1346631" flipH="1">
                <a:off x="1702" y="1506"/>
                <a:ext cx="441"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sp>
        <p:nvSpPr>
          <p:cNvPr id="253063" name="Rectangle 135"/>
          <p:cNvSpPr>
            <a:spLocks noGrp="1" noChangeArrowheads="1"/>
          </p:cNvSpPr>
          <p:nvPr>
            <p:ph type="ctrTitle" sz="quarter"/>
          </p:nvPr>
        </p:nvSpPr>
        <p:spPr>
          <a:xfrm>
            <a:off x="685800" y="1827214"/>
            <a:ext cx="7772400" cy="1627187"/>
          </a:xfrm>
        </p:spPr>
        <p:txBody>
          <a:bodyPr/>
          <a:lstStyle>
            <a:lvl1pPr>
              <a:defRPr/>
            </a:lvl1pPr>
          </a:lstStyle>
          <a:p>
            <a:r>
              <a:rPr lang="en-US"/>
              <a:t>Click to edit Master title style</a:t>
            </a:r>
          </a:p>
        </p:txBody>
      </p:sp>
      <p:sp>
        <p:nvSpPr>
          <p:cNvPr id="25306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lgn="ctr">
              <a:defRPr>
                <a:latin typeface="Arial" charset="0"/>
              </a:defRPr>
            </a:lvl1pPr>
          </a:lstStyle>
          <a:p>
            <a:pPr>
              <a:defRPr/>
            </a:pPr>
            <a:endParaRPr lang="en-US"/>
          </a:p>
        </p:txBody>
      </p:sp>
      <p:sp>
        <p:nvSpPr>
          <p:cNvPr id="138" name="Rectangle 138"/>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a:latin typeface="Arial" charset="0"/>
              </a:defRPr>
            </a:lvl1pPr>
          </a:lstStyle>
          <a:p>
            <a:pPr>
              <a:defRPr/>
            </a:pPr>
            <a:fld id="{D10DEFE6-F293-264D-B99C-C52B177ADF0A}" type="slidenum">
              <a:rPr lang="en-US"/>
              <a:pPr>
                <a:defRPr/>
              </a:pPr>
              <a:t>‹#›</a:t>
            </a:fld>
            <a:endParaRPr lang="en-US"/>
          </a:p>
        </p:txBody>
      </p:sp>
    </p:spTree>
    <p:extLst>
      <p:ext uri="{BB962C8B-B14F-4D97-AF65-F5344CB8AC3E}">
        <p14:creationId xmlns:p14="http://schemas.microsoft.com/office/powerpoint/2010/main" val="1810150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0291AC3F-6F71-9740-8425-E6FD433C2660}" type="slidenum">
              <a:rPr lang="en-US"/>
              <a:pPr>
                <a:defRPr/>
              </a:pPr>
              <a:t>‹#›</a:t>
            </a:fld>
            <a:endParaRPr lang="en-US"/>
          </a:p>
        </p:txBody>
      </p:sp>
    </p:spTree>
    <p:extLst>
      <p:ext uri="{BB962C8B-B14F-4D97-AF65-F5344CB8AC3E}">
        <p14:creationId xmlns:p14="http://schemas.microsoft.com/office/powerpoint/2010/main" val="170121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66D80FE3-9C96-0E48-BAB4-6853C38678B8}" type="slidenum">
              <a:rPr lang="en-US"/>
              <a:pPr>
                <a:defRPr/>
              </a:pPr>
              <a:t>‹#›</a:t>
            </a:fld>
            <a:endParaRPr lang="en-US"/>
          </a:p>
        </p:txBody>
      </p:sp>
    </p:spTree>
    <p:extLst>
      <p:ext uri="{BB962C8B-B14F-4D97-AF65-F5344CB8AC3E}">
        <p14:creationId xmlns:p14="http://schemas.microsoft.com/office/powerpoint/2010/main" val="1206869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CFD267-0DEB-3E40-99D4-E95A1C818504}" type="slidenum">
              <a:rPr lang="en-US"/>
              <a:pPr>
                <a:defRPr/>
              </a:pPr>
              <a:t>‹#›</a:t>
            </a:fld>
            <a:endParaRPr lang="en-US"/>
          </a:p>
        </p:txBody>
      </p:sp>
    </p:spTree>
    <p:extLst>
      <p:ext uri="{BB962C8B-B14F-4D97-AF65-F5344CB8AC3E}">
        <p14:creationId xmlns:p14="http://schemas.microsoft.com/office/powerpoint/2010/main" val="27435263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546D8150-6DC6-174A-B0B6-CF34E6E74A3B}" type="slidenum">
              <a:rPr lang="en-US"/>
              <a:pPr>
                <a:defRPr/>
              </a:pPr>
              <a:t>‹#›</a:t>
            </a:fld>
            <a:endParaRPr lang="en-US"/>
          </a:p>
        </p:txBody>
      </p:sp>
    </p:spTree>
    <p:extLst>
      <p:ext uri="{BB962C8B-B14F-4D97-AF65-F5344CB8AC3E}">
        <p14:creationId xmlns:p14="http://schemas.microsoft.com/office/powerpoint/2010/main" val="21616313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8"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141"/>
          <p:cNvSpPr>
            <a:spLocks noGrp="1" noChangeArrowheads="1"/>
          </p:cNvSpPr>
          <p:nvPr>
            <p:ph type="sldNum" sz="quarter" idx="12"/>
          </p:nvPr>
        </p:nvSpPr>
        <p:spPr/>
        <p:txBody>
          <a:bodyPr/>
          <a:lstStyle>
            <a:lvl1pPr>
              <a:defRPr>
                <a:latin typeface="Arial" charset="0"/>
              </a:defRPr>
            </a:lvl1pPr>
          </a:lstStyle>
          <a:p>
            <a:pPr>
              <a:defRPr/>
            </a:pPr>
            <a:fld id="{60B8C284-5DBC-CD47-8FF6-E42C87000668}" type="slidenum">
              <a:rPr lang="en-US"/>
              <a:pPr>
                <a:defRPr/>
              </a:pPr>
              <a:t>‹#›</a:t>
            </a:fld>
            <a:endParaRPr lang="en-US"/>
          </a:p>
        </p:txBody>
      </p:sp>
    </p:spTree>
    <p:extLst>
      <p:ext uri="{BB962C8B-B14F-4D97-AF65-F5344CB8AC3E}">
        <p14:creationId xmlns:p14="http://schemas.microsoft.com/office/powerpoint/2010/main" val="8969727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Arial" charset="0"/>
              </a:defRPr>
            </a:lvl1pPr>
          </a:lstStyle>
          <a:p>
            <a:pPr>
              <a:defRPr/>
            </a:pPr>
            <a:fld id="{E48390BC-367B-BE43-9A7C-29D82CB2ACE0}" type="slidenum">
              <a:rPr lang="en-US"/>
              <a:pPr>
                <a:defRPr/>
              </a:pPr>
              <a:t>‹#›</a:t>
            </a:fld>
            <a:endParaRPr lang="en-US"/>
          </a:p>
        </p:txBody>
      </p:sp>
    </p:spTree>
    <p:extLst>
      <p:ext uri="{BB962C8B-B14F-4D97-AF65-F5344CB8AC3E}">
        <p14:creationId xmlns:p14="http://schemas.microsoft.com/office/powerpoint/2010/main" val="17777078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3"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141"/>
          <p:cNvSpPr>
            <a:spLocks noGrp="1" noChangeArrowheads="1"/>
          </p:cNvSpPr>
          <p:nvPr>
            <p:ph type="sldNum" sz="quarter" idx="12"/>
          </p:nvPr>
        </p:nvSpPr>
        <p:spPr/>
        <p:txBody>
          <a:bodyPr/>
          <a:lstStyle>
            <a:lvl1pPr>
              <a:defRPr>
                <a:latin typeface="Arial" charset="0"/>
              </a:defRPr>
            </a:lvl1pPr>
          </a:lstStyle>
          <a:p>
            <a:pPr>
              <a:defRPr/>
            </a:pPr>
            <a:fld id="{4CADE36F-1EDC-6941-BA79-B0815633CCDF}" type="slidenum">
              <a:rPr lang="en-US"/>
              <a:pPr>
                <a:defRPr/>
              </a:pPr>
              <a:t>‹#›</a:t>
            </a:fld>
            <a:endParaRPr lang="en-US"/>
          </a:p>
        </p:txBody>
      </p:sp>
    </p:spTree>
    <p:extLst>
      <p:ext uri="{BB962C8B-B14F-4D97-AF65-F5344CB8AC3E}">
        <p14:creationId xmlns:p14="http://schemas.microsoft.com/office/powerpoint/2010/main" val="12569624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F7254227-9031-C841-9A59-A5533D7280E1}" type="slidenum">
              <a:rPr lang="en-US"/>
              <a:pPr>
                <a:defRPr/>
              </a:pPr>
              <a:t>‹#›</a:t>
            </a:fld>
            <a:endParaRPr lang="en-US"/>
          </a:p>
        </p:txBody>
      </p:sp>
    </p:spTree>
    <p:extLst>
      <p:ext uri="{BB962C8B-B14F-4D97-AF65-F5344CB8AC3E}">
        <p14:creationId xmlns:p14="http://schemas.microsoft.com/office/powerpoint/2010/main" val="3396070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69CC5C86-2B62-CA45-B684-4418AB1DF7FC}" type="slidenum">
              <a:rPr lang="en-US"/>
              <a:pPr>
                <a:defRPr/>
              </a:pPr>
              <a:t>‹#›</a:t>
            </a:fld>
            <a:endParaRPr lang="en-US"/>
          </a:p>
        </p:txBody>
      </p:sp>
    </p:spTree>
    <p:extLst>
      <p:ext uri="{BB962C8B-B14F-4D97-AF65-F5344CB8AC3E}">
        <p14:creationId xmlns:p14="http://schemas.microsoft.com/office/powerpoint/2010/main" val="25165830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E7A04960-AD64-3C43-BEC0-37F5884FE034}" type="slidenum">
              <a:rPr lang="en-US"/>
              <a:pPr>
                <a:defRPr/>
              </a:pPr>
              <a:t>‹#›</a:t>
            </a:fld>
            <a:endParaRPr lang="en-US"/>
          </a:p>
        </p:txBody>
      </p:sp>
    </p:spTree>
    <p:extLst>
      <p:ext uri="{BB962C8B-B14F-4D97-AF65-F5344CB8AC3E}">
        <p14:creationId xmlns:p14="http://schemas.microsoft.com/office/powerpoint/2010/main" val="4706128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301626"/>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301626"/>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A70C01F2-5768-BC42-A712-B784D73BBB31}" type="slidenum">
              <a:rPr lang="en-US"/>
              <a:pPr>
                <a:defRPr/>
              </a:pPr>
              <a:t>‹#›</a:t>
            </a:fld>
            <a:endParaRPr lang="en-US"/>
          </a:p>
        </p:txBody>
      </p:sp>
    </p:spTree>
    <p:extLst>
      <p:ext uri="{BB962C8B-B14F-4D97-AF65-F5344CB8AC3E}">
        <p14:creationId xmlns:p14="http://schemas.microsoft.com/office/powerpoint/2010/main" val="18785373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6"/>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7"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141"/>
          <p:cNvSpPr>
            <a:spLocks noGrp="1" noChangeArrowheads="1"/>
          </p:cNvSpPr>
          <p:nvPr>
            <p:ph type="sldNum" sz="quarter" idx="12"/>
          </p:nvPr>
        </p:nvSpPr>
        <p:spPr/>
        <p:txBody>
          <a:bodyPr/>
          <a:lstStyle>
            <a:lvl1pPr>
              <a:defRPr>
                <a:latin typeface="Arial" charset="0"/>
              </a:defRPr>
            </a:lvl1pPr>
          </a:lstStyle>
          <a:p>
            <a:pPr>
              <a:defRPr/>
            </a:pPr>
            <a:fld id="{E47E1F81-45C7-124B-B1CA-ED6677309553}" type="slidenum">
              <a:rPr lang="en-US"/>
              <a:pPr>
                <a:defRPr/>
              </a:pPr>
              <a:t>‹#›</a:t>
            </a:fld>
            <a:endParaRPr lang="en-US"/>
          </a:p>
        </p:txBody>
      </p:sp>
    </p:spTree>
    <p:extLst>
      <p:ext uri="{BB962C8B-B14F-4D97-AF65-F5344CB8AC3E}">
        <p14:creationId xmlns:p14="http://schemas.microsoft.com/office/powerpoint/2010/main" val="1343435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6"/>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7648E288-47DD-2B44-855F-76C9F6CFFE7A}" type="slidenum">
              <a:rPr lang="en-US"/>
              <a:pPr>
                <a:defRPr/>
              </a:pPr>
              <a:t>‹#›</a:t>
            </a:fld>
            <a:endParaRPr lang="en-US"/>
          </a:p>
        </p:txBody>
      </p:sp>
    </p:spTree>
    <p:extLst>
      <p:ext uri="{BB962C8B-B14F-4D97-AF65-F5344CB8AC3E}">
        <p14:creationId xmlns:p14="http://schemas.microsoft.com/office/powerpoint/2010/main" val="3719682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5CF6B2F-DD08-5C4D-B5AF-55C2D4659845}" type="slidenum">
              <a:rPr lang="en-US"/>
              <a:pPr>
                <a:defRPr/>
              </a:pPr>
              <a:t>‹#›</a:t>
            </a:fld>
            <a:endParaRPr lang="en-US"/>
          </a:p>
        </p:txBody>
      </p:sp>
    </p:spTree>
    <p:extLst>
      <p:ext uri="{BB962C8B-B14F-4D97-AF65-F5344CB8AC3E}">
        <p14:creationId xmlns:p14="http://schemas.microsoft.com/office/powerpoint/2010/main" val="11475665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B145A2F0-8EBE-F747-A400-3273FA2AD679}" type="slidenum">
              <a:rPr lang="en-US"/>
              <a:pPr>
                <a:defRPr/>
              </a:pPr>
              <a:t>‹#›</a:t>
            </a:fld>
            <a:endParaRPr lang="en-US"/>
          </a:p>
        </p:txBody>
      </p:sp>
    </p:spTree>
    <p:extLst>
      <p:ext uri="{BB962C8B-B14F-4D97-AF65-F5344CB8AC3E}">
        <p14:creationId xmlns:p14="http://schemas.microsoft.com/office/powerpoint/2010/main" val="4235158644"/>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51F6F031-0D84-1541-823C-9316B14B300D}" type="slidenum">
              <a:rPr lang="en-US"/>
              <a:pPr>
                <a:defRPr/>
              </a:pPr>
              <a:t>‹#›</a:t>
            </a:fld>
            <a:endParaRPr lang="en-US"/>
          </a:p>
        </p:txBody>
      </p:sp>
    </p:spTree>
    <p:extLst>
      <p:ext uri="{BB962C8B-B14F-4D97-AF65-F5344CB8AC3E}">
        <p14:creationId xmlns:p14="http://schemas.microsoft.com/office/powerpoint/2010/main" val="768065033"/>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6"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9FC524E2-85FE-6F43-B390-2A64BC17B07D}" type="slidenum">
              <a:rPr lang="en-US"/>
              <a:pPr>
                <a:defRPr/>
              </a:pPr>
              <a:t>‹#›</a:t>
            </a:fld>
            <a:endParaRPr lang="en-US"/>
          </a:p>
        </p:txBody>
      </p:sp>
    </p:spTree>
    <p:extLst>
      <p:ext uri="{BB962C8B-B14F-4D97-AF65-F5344CB8AC3E}">
        <p14:creationId xmlns:p14="http://schemas.microsoft.com/office/powerpoint/2010/main" val="138732394"/>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8"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9"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216229AE-CF8D-514E-8BB8-E08D99521FD3}" type="slidenum">
              <a:rPr lang="en-US"/>
              <a:pPr>
                <a:defRPr/>
              </a:pPr>
              <a:t>‹#›</a:t>
            </a:fld>
            <a:endParaRPr lang="en-US"/>
          </a:p>
        </p:txBody>
      </p:sp>
    </p:spTree>
    <p:extLst>
      <p:ext uri="{BB962C8B-B14F-4D97-AF65-F5344CB8AC3E}">
        <p14:creationId xmlns:p14="http://schemas.microsoft.com/office/powerpoint/2010/main" val="367086500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4"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5"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B06EEE1A-3C82-8D45-B30D-43929B4DA28A}" type="slidenum">
              <a:rPr lang="en-US"/>
              <a:pPr>
                <a:defRPr/>
              </a:pPr>
              <a:t>‹#›</a:t>
            </a:fld>
            <a:endParaRPr lang="en-US"/>
          </a:p>
        </p:txBody>
      </p:sp>
    </p:spTree>
    <p:extLst>
      <p:ext uri="{BB962C8B-B14F-4D97-AF65-F5344CB8AC3E}">
        <p14:creationId xmlns:p14="http://schemas.microsoft.com/office/powerpoint/2010/main" val="231871430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3"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4"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CD7F31B8-9469-4942-8C76-8E767FF332BB}" type="slidenum">
              <a:rPr lang="en-US"/>
              <a:pPr>
                <a:defRPr/>
              </a:pPr>
              <a:t>‹#›</a:t>
            </a:fld>
            <a:endParaRPr lang="en-US"/>
          </a:p>
        </p:txBody>
      </p:sp>
    </p:spTree>
    <p:extLst>
      <p:ext uri="{BB962C8B-B14F-4D97-AF65-F5344CB8AC3E}">
        <p14:creationId xmlns:p14="http://schemas.microsoft.com/office/powerpoint/2010/main" val="134732096"/>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6"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15334ABD-F559-9748-A106-A1BB82B7FED3}" type="slidenum">
              <a:rPr lang="en-US"/>
              <a:pPr>
                <a:defRPr/>
              </a:pPr>
              <a:t>‹#›</a:t>
            </a:fld>
            <a:endParaRPr lang="en-US"/>
          </a:p>
        </p:txBody>
      </p:sp>
    </p:spTree>
    <p:extLst>
      <p:ext uri="{BB962C8B-B14F-4D97-AF65-F5344CB8AC3E}">
        <p14:creationId xmlns:p14="http://schemas.microsoft.com/office/powerpoint/2010/main" val="4235482252"/>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6"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7"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236C914C-9183-3E42-8159-24FD37E55F16}" type="slidenum">
              <a:rPr lang="en-US"/>
              <a:pPr>
                <a:defRPr/>
              </a:pPr>
              <a:t>‹#›</a:t>
            </a:fld>
            <a:endParaRPr lang="en-US"/>
          </a:p>
        </p:txBody>
      </p:sp>
    </p:spTree>
    <p:extLst>
      <p:ext uri="{BB962C8B-B14F-4D97-AF65-F5344CB8AC3E}">
        <p14:creationId xmlns:p14="http://schemas.microsoft.com/office/powerpoint/2010/main" val="580069673"/>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D242E54C-47FE-574E-AC73-ED121B072AFA}" type="slidenum">
              <a:rPr lang="en-US"/>
              <a:pPr>
                <a:defRPr/>
              </a:pPr>
              <a:t>‹#›</a:t>
            </a:fld>
            <a:endParaRPr lang="en-US"/>
          </a:p>
        </p:txBody>
      </p:sp>
    </p:spTree>
    <p:extLst>
      <p:ext uri="{BB962C8B-B14F-4D97-AF65-F5344CB8AC3E}">
        <p14:creationId xmlns:p14="http://schemas.microsoft.com/office/powerpoint/2010/main" val="3846457967"/>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6EBC22C6-CFFE-8146-BA50-453D6F317FAF}" type="slidenum">
              <a:rPr lang="en-US"/>
              <a:pPr>
                <a:defRPr/>
              </a:pPr>
              <a:t>‹#›</a:t>
            </a:fld>
            <a:endParaRPr lang="en-US"/>
          </a:p>
        </p:txBody>
      </p:sp>
    </p:spTree>
    <p:extLst>
      <p:ext uri="{BB962C8B-B14F-4D97-AF65-F5344CB8AC3E}">
        <p14:creationId xmlns:p14="http://schemas.microsoft.com/office/powerpoint/2010/main" val="324403232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9B4099-D14E-B34E-9944-252510220C32}" type="slidenum">
              <a:rPr lang="en-US"/>
              <a:pPr>
                <a:defRPr/>
              </a:pPr>
              <a:t>‹#›</a:t>
            </a:fld>
            <a:endParaRPr lang="en-US"/>
          </a:p>
        </p:txBody>
      </p:sp>
    </p:spTree>
    <p:extLst>
      <p:ext uri="{BB962C8B-B14F-4D97-AF65-F5344CB8AC3E}">
        <p14:creationId xmlns:p14="http://schemas.microsoft.com/office/powerpoint/2010/main" val="40800049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lgn="ctr" defTabSz="45720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a:defRPr>
                <a:ea typeface="ＭＳ Ｐゴシック" charset="0"/>
                <a:cs typeface="ＭＳ Ｐゴシック" charset="0"/>
              </a:defRPr>
            </a:lvl1pPr>
          </a:lstStyle>
          <a:p>
            <a:pPr>
              <a:defRPr/>
            </a:pPr>
            <a:fld id="{1A6B47F6-AD0C-4E4A-9510-BB71D9DE58B6}" type="slidenum">
              <a:rPr lang="en-US"/>
              <a:pPr>
                <a:defRPr/>
              </a:pPr>
              <a:t>‹#›</a:t>
            </a:fld>
            <a:endParaRPr lang="en-US"/>
          </a:p>
        </p:txBody>
      </p:sp>
    </p:spTree>
    <p:extLst>
      <p:ext uri="{BB962C8B-B14F-4D97-AF65-F5344CB8AC3E}">
        <p14:creationId xmlns:p14="http://schemas.microsoft.com/office/powerpoint/2010/main" val="1585016681"/>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905A30A-D2F6-C34D-8BCF-71D891C2D3FD}" type="slidenum">
              <a:rPr lang="en-US"/>
              <a:pPr>
                <a:defRPr/>
              </a:pPr>
              <a:t>‹#›</a:t>
            </a:fld>
            <a:endParaRPr lang="en-US"/>
          </a:p>
        </p:txBody>
      </p:sp>
    </p:spTree>
    <p:extLst>
      <p:ext uri="{BB962C8B-B14F-4D97-AF65-F5344CB8AC3E}">
        <p14:creationId xmlns:p14="http://schemas.microsoft.com/office/powerpoint/2010/main" val="31767766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6583E79-79CE-0049-BFF6-7330DDA849F1}" type="slidenum">
              <a:rPr lang="en-US"/>
              <a:pPr>
                <a:defRPr/>
              </a:pPr>
              <a:t>‹#›</a:t>
            </a:fld>
            <a:endParaRPr lang="en-US"/>
          </a:p>
        </p:txBody>
      </p:sp>
    </p:spTree>
    <p:extLst>
      <p:ext uri="{BB962C8B-B14F-4D97-AF65-F5344CB8AC3E}">
        <p14:creationId xmlns:p14="http://schemas.microsoft.com/office/powerpoint/2010/main" val="40748479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41D2812-AD0F-BF4D-B0D2-D8AFBD55C352}" type="slidenum">
              <a:rPr lang="en-US"/>
              <a:pPr>
                <a:defRPr/>
              </a:pPr>
              <a:t>‹#›</a:t>
            </a:fld>
            <a:endParaRPr lang="en-US"/>
          </a:p>
        </p:txBody>
      </p:sp>
    </p:spTree>
    <p:extLst>
      <p:ext uri="{BB962C8B-B14F-4D97-AF65-F5344CB8AC3E}">
        <p14:creationId xmlns:p14="http://schemas.microsoft.com/office/powerpoint/2010/main" val="42676601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E5068BF-66B9-C848-9082-B0C0BFBE4EBA}" type="slidenum">
              <a:rPr lang="en-US"/>
              <a:pPr>
                <a:defRPr/>
              </a:pPr>
              <a:t>‹#›</a:t>
            </a:fld>
            <a:endParaRPr lang="en-US"/>
          </a:p>
        </p:txBody>
      </p:sp>
    </p:spTree>
    <p:extLst>
      <p:ext uri="{BB962C8B-B14F-4D97-AF65-F5344CB8AC3E}">
        <p14:creationId xmlns:p14="http://schemas.microsoft.com/office/powerpoint/2010/main" val="600485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5757379-0086-4242-96B3-220A7A3E195A}" type="slidenum">
              <a:rPr lang="en-US"/>
              <a:pPr>
                <a:defRPr/>
              </a:pPr>
              <a:t>‹#›</a:t>
            </a:fld>
            <a:endParaRPr lang="en-US"/>
          </a:p>
        </p:txBody>
      </p:sp>
    </p:spTree>
    <p:extLst>
      <p:ext uri="{BB962C8B-B14F-4D97-AF65-F5344CB8AC3E}">
        <p14:creationId xmlns:p14="http://schemas.microsoft.com/office/powerpoint/2010/main" val="7663140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097154E9-68EF-EF47-9930-9CC60B8599CC}" type="slidenum">
              <a:rPr lang="en-US"/>
              <a:pPr>
                <a:defRPr/>
              </a:pPr>
              <a:t>‹#›</a:t>
            </a:fld>
            <a:endParaRPr lang="en-US"/>
          </a:p>
        </p:txBody>
      </p:sp>
    </p:spTree>
    <p:extLst>
      <p:ext uri="{BB962C8B-B14F-4D97-AF65-F5344CB8AC3E}">
        <p14:creationId xmlns:p14="http://schemas.microsoft.com/office/powerpoint/2010/main" val="31346439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831571C6-D811-7443-BF48-1BD3F05F5358}" type="slidenum">
              <a:rPr lang="en-US"/>
              <a:pPr>
                <a:defRPr/>
              </a:pPr>
              <a:t>‹#›</a:t>
            </a:fld>
            <a:endParaRPr lang="en-US"/>
          </a:p>
        </p:txBody>
      </p:sp>
    </p:spTree>
    <p:extLst>
      <p:ext uri="{BB962C8B-B14F-4D97-AF65-F5344CB8AC3E}">
        <p14:creationId xmlns:p14="http://schemas.microsoft.com/office/powerpoint/2010/main" val="21161594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F528860-56C0-A540-8AE9-B3378A1B3B78}" type="slidenum">
              <a:rPr lang="en-US"/>
              <a:pPr>
                <a:defRPr/>
              </a:pPr>
              <a:t>‹#›</a:t>
            </a:fld>
            <a:endParaRPr lang="en-US"/>
          </a:p>
        </p:txBody>
      </p:sp>
    </p:spTree>
    <p:extLst>
      <p:ext uri="{BB962C8B-B14F-4D97-AF65-F5344CB8AC3E}">
        <p14:creationId xmlns:p14="http://schemas.microsoft.com/office/powerpoint/2010/main" val="42340153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66E9B26-597F-5E40-988E-8DC5FFBE1DC4}" type="slidenum">
              <a:rPr lang="en-US"/>
              <a:pPr>
                <a:defRPr/>
              </a:pPr>
              <a:t>‹#›</a:t>
            </a:fld>
            <a:endParaRPr lang="en-US"/>
          </a:p>
        </p:txBody>
      </p:sp>
    </p:spTree>
    <p:extLst>
      <p:ext uri="{BB962C8B-B14F-4D97-AF65-F5344CB8AC3E}">
        <p14:creationId xmlns:p14="http://schemas.microsoft.com/office/powerpoint/2010/main" val="2161222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965CB5-E663-3840-A191-02935611C3DC}" type="slidenum">
              <a:rPr lang="en-US"/>
              <a:pPr>
                <a:defRPr/>
              </a:pPr>
              <a:t>‹#›</a:t>
            </a:fld>
            <a:endParaRPr lang="en-US"/>
          </a:p>
        </p:txBody>
      </p:sp>
    </p:spTree>
    <p:extLst>
      <p:ext uri="{BB962C8B-B14F-4D97-AF65-F5344CB8AC3E}">
        <p14:creationId xmlns:p14="http://schemas.microsoft.com/office/powerpoint/2010/main" val="21925017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5126DC5-C9AF-1B4F-ADB7-023AE6FC17FF}" type="slidenum">
              <a:rPr lang="en-US"/>
              <a:pPr>
                <a:defRPr/>
              </a:pPr>
              <a:t>‹#›</a:t>
            </a:fld>
            <a:endParaRPr lang="en-US"/>
          </a:p>
        </p:txBody>
      </p:sp>
    </p:spTree>
    <p:extLst>
      <p:ext uri="{BB962C8B-B14F-4D97-AF65-F5344CB8AC3E}">
        <p14:creationId xmlns:p14="http://schemas.microsoft.com/office/powerpoint/2010/main" val="11443731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1FE72B6-CAB3-D347-BE67-2D021F164815}" type="slidenum">
              <a:rPr lang="en-US"/>
              <a:pPr>
                <a:defRPr/>
              </a:pPr>
              <a:t>‹#›</a:t>
            </a:fld>
            <a:endParaRPr lang="en-US"/>
          </a:p>
        </p:txBody>
      </p:sp>
    </p:spTree>
    <p:extLst>
      <p:ext uri="{BB962C8B-B14F-4D97-AF65-F5344CB8AC3E}">
        <p14:creationId xmlns:p14="http://schemas.microsoft.com/office/powerpoint/2010/main" val="37531966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5F1776E-12E9-A848-8DBF-86834A472E0E}" type="slidenum">
              <a:rPr lang="en-US"/>
              <a:pPr>
                <a:defRPr/>
              </a:pPr>
              <a:t>‹#›</a:t>
            </a:fld>
            <a:endParaRPr lang="en-US"/>
          </a:p>
        </p:txBody>
      </p:sp>
    </p:spTree>
    <p:extLst>
      <p:ext uri="{BB962C8B-B14F-4D97-AF65-F5344CB8AC3E}">
        <p14:creationId xmlns:p14="http://schemas.microsoft.com/office/powerpoint/2010/main" val="5292762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FD0DBD5-C74B-5B42-A9C1-DBAC59AB310F}" type="slidenum">
              <a:rPr lang="en-US"/>
              <a:pPr>
                <a:defRPr/>
              </a:pPr>
              <a:t>‹#›</a:t>
            </a:fld>
            <a:endParaRPr lang="en-US"/>
          </a:p>
        </p:txBody>
      </p:sp>
    </p:spTree>
    <p:extLst>
      <p:ext uri="{BB962C8B-B14F-4D97-AF65-F5344CB8AC3E}">
        <p14:creationId xmlns:p14="http://schemas.microsoft.com/office/powerpoint/2010/main" val="3726979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grpSp>
      <p:sp>
        <p:nvSpPr>
          <p:cNvPr id="12299" name="Rectangle 11"/>
          <p:cNvSpPr>
            <a:spLocks noGrp="1" noChangeArrowheads="1"/>
          </p:cNvSpPr>
          <p:nvPr>
            <p:ph type="ctrTitle" sz="quarter"/>
          </p:nvPr>
        </p:nvSpPr>
        <p:spPr>
          <a:xfrm>
            <a:off x="685800" y="1736727"/>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1"/>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lgn="ct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44636D38-9829-904F-BF84-7751614406EA}" type="slidenum">
              <a:rPr lang="en-US"/>
              <a:pPr>
                <a:defRPr/>
              </a:pPr>
              <a:t>‹#›</a:t>
            </a:fld>
            <a:endParaRPr lang="en-US"/>
          </a:p>
        </p:txBody>
      </p:sp>
    </p:spTree>
    <p:extLst>
      <p:ext uri="{BB962C8B-B14F-4D97-AF65-F5344CB8AC3E}">
        <p14:creationId xmlns:p14="http://schemas.microsoft.com/office/powerpoint/2010/main" val="12700079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754B5406-AB62-7B4C-AE0B-208007F517AE}"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3646239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1D27A40F-E5CE-634C-A038-AA1ADCB50F49}"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0444362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7CDD41FB-E8DD-774A-A644-4B49BB672507}"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2940267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lgn="ctr">
              <a:defRPr/>
            </a:lvl1pPr>
          </a:lstStyle>
          <a:p>
            <a:pPr>
              <a:defRPr/>
            </a:pPr>
            <a:endParaRPr lang="en-US"/>
          </a:p>
        </p:txBody>
      </p:sp>
      <p:sp>
        <p:nvSpPr>
          <p:cNvPr id="8" name="Rectangle 3"/>
          <p:cNvSpPr>
            <a:spLocks noGrp="1" noChangeArrowheads="1"/>
          </p:cNvSpPr>
          <p:nvPr>
            <p:ph type="sldNum" sz="quarter" idx="11"/>
          </p:nvPr>
        </p:nvSpPr>
        <p:spPr/>
        <p:txBody>
          <a:bodyPr/>
          <a:lstStyle>
            <a:lvl1pPr>
              <a:defRPr/>
            </a:lvl1pPr>
          </a:lstStyle>
          <a:p>
            <a:pPr>
              <a:defRPr/>
            </a:pPr>
            <a:fld id="{DD48FE96-8055-8F4F-8BB6-29B8F7745B10}" type="slidenum">
              <a:rPr lang="en-US"/>
              <a:pPr>
                <a:defRPr/>
              </a:pPr>
              <a:t>‹#›</a:t>
            </a:fld>
            <a:endParaRPr lang="en-US"/>
          </a:p>
        </p:txBody>
      </p:sp>
      <p:sp>
        <p:nvSpPr>
          <p:cNvPr id="9"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94581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algn="ctr">
              <a:defRPr/>
            </a:lvl1pPr>
          </a:lstStyle>
          <a:p>
            <a:pPr>
              <a:defRPr/>
            </a:pPr>
            <a:endParaRPr lang="en-US"/>
          </a:p>
        </p:txBody>
      </p:sp>
      <p:sp>
        <p:nvSpPr>
          <p:cNvPr id="4" name="Rectangle 3"/>
          <p:cNvSpPr>
            <a:spLocks noGrp="1" noChangeArrowheads="1"/>
          </p:cNvSpPr>
          <p:nvPr>
            <p:ph type="sldNum" sz="quarter" idx="11"/>
          </p:nvPr>
        </p:nvSpPr>
        <p:spPr/>
        <p:txBody>
          <a:bodyPr/>
          <a:lstStyle>
            <a:lvl1pPr>
              <a:defRPr/>
            </a:lvl1pPr>
          </a:lstStyle>
          <a:p>
            <a:pPr>
              <a:defRPr/>
            </a:pPr>
            <a:fld id="{7AC4235D-9F28-094B-8476-563A2EFF594A}" type="slidenum">
              <a:rPr lang="en-US"/>
              <a:pPr>
                <a:defRPr/>
              </a:pPr>
              <a:t>‹#›</a:t>
            </a:fld>
            <a:endParaRPr lang="en-US"/>
          </a:p>
        </p:txBody>
      </p:sp>
      <p:sp>
        <p:nvSpPr>
          <p:cNvPr id="5"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509053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090CCB-61E6-0141-92B1-4E4E65399363}" type="slidenum">
              <a:rPr lang="en-US"/>
              <a:pPr>
                <a:defRPr/>
              </a:pPr>
              <a:t>‹#›</a:t>
            </a:fld>
            <a:endParaRPr lang="en-US"/>
          </a:p>
        </p:txBody>
      </p:sp>
    </p:spTree>
    <p:extLst>
      <p:ext uri="{BB962C8B-B14F-4D97-AF65-F5344CB8AC3E}">
        <p14:creationId xmlns:p14="http://schemas.microsoft.com/office/powerpoint/2010/main" val="32168077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lgn="ctr">
              <a:defRPr/>
            </a:lvl1pPr>
          </a:lstStyle>
          <a:p>
            <a:pPr>
              <a:defRPr/>
            </a:pPr>
            <a:endParaRPr lang="en-US"/>
          </a:p>
        </p:txBody>
      </p:sp>
      <p:sp>
        <p:nvSpPr>
          <p:cNvPr id="3" name="Rectangle 3"/>
          <p:cNvSpPr>
            <a:spLocks noGrp="1" noChangeArrowheads="1"/>
          </p:cNvSpPr>
          <p:nvPr>
            <p:ph type="sldNum" sz="quarter" idx="11"/>
          </p:nvPr>
        </p:nvSpPr>
        <p:spPr/>
        <p:txBody>
          <a:bodyPr/>
          <a:lstStyle>
            <a:lvl1pPr>
              <a:defRPr/>
            </a:lvl1pPr>
          </a:lstStyle>
          <a:p>
            <a:pPr>
              <a:defRPr/>
            </a:pPr>
            <a:fld id="{79BAF31A-B800-DF49-A6DF-F4EA19D2197C}" type="slidenum">
              <a:rPr lang="en-US"/>
              <a:pPr>
                <a:defRPr/>
              </a:pPr>
              <a:t>‹#›</a:t>
            </a:fld>
            <a:endParaRPr lang="en-US"/>
          </a:p>
        </p:txBody>
      </p:sp>
      <p:sp>
        <p:nvSpPr>
          <p:cNvPr id="4"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5591873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0DB0AE28-1333-8D4E-919C-07A6AF89AEB1}"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6767036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0F27193B-AF37-BD4B-96E8-D47664BA9A96}"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7957175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B7E7DCC1-1207-0946-A5A9-1F3CF44B09F2}"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073296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F9D0E481-A7B7-834A-9BDD-28ACC905145C}"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8638758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lgn="ctr">
              <a:defRPr/>
            </a:lvl1pPr>
          </a:lstStyle>
          <a:p>
            <a:pPr>
              <a:defRPr/>
            </a:pPr>
            <a:endParaRPr lang="en-US"/>
          </a:p>
        </p:txBody>
      </p:sp>
      <p:sp>
        <p:nvSpPr>
          <p:cNvPr id="7" name="Rectangle 3"/>
          <p:cNvSpPr>
            <a:spLocks noGrp="1" noChangeArrowheads="1"/>
          </p:cNvSpPr>
          <p:nvPr>
            <p:ph type="sldNum" sz="quarter" idx="11"/>
          </p:nvPr>
        </p:nvSpPr>
        <p:spPr/>
        <p:txBody>
          <a:bodyPr/>
          <a:lstStyle>
            <a:lvl1pPr>
              <a:defRPr/>
            </a:lvl1pPr>
          </a:lstStyle>
          <a:p>
            <a:pPr>
              <a:defRPr/>
            </a:pPr>
            <a:fld id="{9466897C-8AB3-964B-B910-0539BE5DC650}" type="slidenum">
              <a:rPr lang="en-US"/>
              <a:pPr>
                <a:defRPr/>
              </a:pPr>
              <a:t>‹#›</a:t>
            </a:fld>
            <a:endParaRPr lang="en-US"/>
          </a:p>
        </p:txBody>
      </p:sp>
      <p:sp>
        <p:nvSpPr>
          <p:cNvPr id="8"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9825256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2299" name="Rectangle 11"/>
          <p:cNvSpPr>
            <a:spLocks noGrp="1" noChangeArrowheads="1"/>
          </p:cNvSpPr>
          <p:nvPr>
            <p:ph type="ctrTitle" sz="quarter"/>
          </p:nvPr>
        </p:nvSpPr>
        <p:spPr>
          <a:xfrm>
            <a:off x="685800" y="1736726"/>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lgn="ct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895FE826-C145-CD46-9051-B12895A026B3}" type="slidenum">
              <a:rPr lang="en-US"/>
              <a:pPr>
                <a:defRPr/>
              </a:pPr>
              <a:t>‹#›</a:t>
            </a:fld>
            <a:endParaRPr lang="en-US"/>
          </a:p>
        </p:txBody>
      </p:sp>
    </p:spTree>
    <p:extLst>
      <p:ext uri="{BB962C8B-B14F-4D97-AF65-F5344CB8AC3E}">
        <p14:creationId xmlns:p14="http://schemas.microsoft.com/office/powerpoint/2010/main" val="466801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E43BB4A3-0558-9043-AB7A-6078835F64A1}"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0957725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lgn="ct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3D09955D-3F35-074F-A37F-F27382BD043B}"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3031734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lgn="ct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191B80EE-0429-E545-A11C-87B93E36A077}"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565023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2.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3.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theme" Target="../theme/theme15.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2" Type="http://schemas.openxmlformats.org/officeDocument/2006/relationships/slideLayout" Target="../slideLayouts/slideLayout168.xml"/><Relationship Id="rId16" Type="http://schemas.openxmlformats.org/officeDocument/2006/relationships/theme" Target="../theme/theme16.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2" Type="http://schemas.openxmlformats.org/officeDocument/2006/relationships/slideLayout" Target="../slideLayouts/slideLayout183.xml"/><Relationship Id="rId16" Type="http://schemas.openxmlformats.org/officeDocument/2006/relationships/theme" Target="../theme/theme17.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5" Type="http://schemas.openxmlformats.org/officeDocument/2006/relationships/slideLayout" Target="../slideLayouts/slideLayout19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slideLayout" Target="../slideLayouts/slideLayout19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1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theme" Target="../theme/theme19.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0.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theme" Target="../theme/theme21.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2.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slideLayout" Target="../slideLayouts/slideLayout266.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slideLayout" Target="../slideLayouts/slideLayout265.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24.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theme" Target="../theme/theme25.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slideLayout" Target="../slideLayouts/slideLayout289.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 Id="rId14" Type="http://schemas.openxmlformats.org/officeDocument/2006/relationships/image" Target="../media/image1.jpe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7.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26.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8.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27.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9.xml"/><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28.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slideLayout" Target="../slideLayouts/slideLayout335.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slideLayout" Target="../slideLayouts/slideLayout334.xml"/><Relationship Id="rId2" Type="http://schemas.openxmlformats.org/officeDocument/2006/relationships/slideLayout" Target="../slideLayouts/slideLayout324.xml"/><Relationship Id="rId16" Type="http://schemas.openxmlformats.org/officeDocument/2006/relationships/theme" Target="../theme/theme29.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5" Type="http://schemas.openxmlformats.org/officeDocument/2006/relationships/slideLayout" Target="../slideLayouts/slideLayout33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 Id="rId14" Type="http://schemas.openxmlformats.org/officeDocument/2006/relationships/slideLayout" Target="../slideLayouts/slideLayout3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image" Target="../media/image6.jpeg"/><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theme" Target="../theme/theme30.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34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7.xml"/><Relationship Id="rId13" Type="http://schemas.openxmlformats.org/officeDocument/2006/relationships/slideLayout" Target="../slideLayouts/slideLayout362.xml"/><Relationship Id="rId3" Type="http://schemas.openxmlformats.org/officeDocument/2006/relationships/slideLayout" Target="../slideLayouts/slideLayout352.xml"/><Relationship Id="rId7" Type="http://schemas.openxmlformats.org/officeDocument/2006/relationships/slideLayout" Target="../slideLayouts/slideLayout356.xml"/><Relationship Id="rId12" Type="http://schemas.openxmlformats.org/officeDocument/2006/relationships/slideLayout" Target="../slideLayouts/slideLayout361.xml"/><Relationship Id="rId2" Type="http://schemas.openxmlformats.org/officeDocument/2006/relationships/slideLayout" Target="../slideLayouts/slideLayout351.xml"/><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5" Type="http://schemas.openxmlformats.org/officeDocument/2006/relationships/slideLayout" Target="../slideLayouts/slideLayout354.xml"/><Relationship Id="rId10" Type="http://schemas.openxmlformats.org/officeDocument/2006/relationships/slideLayout" Target="../slideLayouts/slideLayout359.xml"/><Relationship Id="rId4" Type="http://schemas.openxmlformats.org/officeDocument/2006/relationships/slideLayout" Target="../slideLayouts/slideLayout353.xml"/><Relationship Id="rId9" Type="http://schemas.openxmlformats.org/officeDocument/2006/relationships/slideLayout" Target="../slideLayouts/slideLayout358.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theme" Target="../theme/theme33.xml"/><Relationship Id="rId18" Type="http://schemas.openxmlformats.org/officeDocument/2006/relationships/image" Target="../media/image11.png"/><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slideLayout" Target="../slideLayouts/slideLayout374.xml"/><Relationship Id="rId17" Type="http://schemas.openxmlformats.org/officeDocument/2006/relationships/image" Target="../media/image10.png"/><Relationship Id="rId2" Type="http://schemas.openxmlformats.org/officeDocument/2006/relationships/slideLayout" Target="../slideLayouts/slideLayout364.xml"/><Relationship Id="rId16" Type="http://schemas.openxmlformats.org/officeDocument/2006/relationships/image" Target="../media/image9.png"/><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5" Type="http://schemas.openxmlformats.org/officeDocument/2006/relationships/image" Target="../media/image8.png"/><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 Id="rId14" Type="http://schemas.openxmlformats.org/officeDocument/2006/relationships/image" Target="../media/image7.jpe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82.xml"/><Relationship Id="rId13" Type="http://schemas.openxmlformats.org/officeDocument/2006/relationships/image" Target="../media/image2.png"/><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4.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3.xml"/><Relationship Id="rId13" Type="http://schemas.openxmlformats.org/officeDocument/2006/relationships/image" Target="../media/image2.png"/><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5.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04.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36.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15.xml"/><Relationship Id="rId13" Type="http://schemas.openxmlformats.org/officeDocument/2006/relationships/image" Target="../media/image2.png"/><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37.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9.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3FA534B-F817-E343-8950-FBAA49A7E2D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51" r:id="rId1"/>
    <p:sldLayoutId id="2147485952" r:id="rId2"/>
    <p:sldLayoutId id="2147485953" r:id="rId3"/>
    <p:sldLayoutId id="2147485954" r:id="rId4"/>
    <p:sldLayoutId id="2147485955" r:id="rId5"/>
    <p:sldLayoutId id="2147485956" r:id="rId6"/>
    <p:sldLayoutId id="2147485957" r:id="rId7"/>
    <p:sldLayoutId id="2147485958" r:id="rId8"/>
    <p:sldLayoutId id="2147485959" r:id="rId9"/>
    <p:sldLayoutId id="2147485960" r:id="rId10"/>
    <p:sldLayoutId id="2147485961" r:id="rId11"/>
    <p:sldLayoutId id="214748596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0834" name="Group 2"/>
          <p:cNvGrpSpPr>
            <a:grpSpLocks/>
          </p:cNvGrpSpPr>
          <p:nvPr/>
        </p:nvGrpSpPr>
        <p:grpSpPr bwMode="auto">
          <a:xfrm>
            <a:off x="228600" y="228600"/>
            <a:ext cx="8686800" cy="5943600"/>
            <a:chOff x="144" y="144"/>
            <a:chExt cx="5472" cy="3744"/>
          </a:xfrm>
        </p:grpSpPr>
        <p:sp>
          <p:nvSpPr>
            <p:cNvPr id="1032"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2400">
                <a:solidFill>
                  <a:srgbClr val="FFFFFF"/>
                </a:solidFill>
                <a:latin typeface="Times New Roman" charset="0"/>
                <a:cs typeface="Arial" charset="0"/>
              </a:endParaRPr>
            </a:p>
          </p:txBody>
        </p:sp>
        <p:sp>
          <p:nvSpPr>
            <p:cNvPr id="1033"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2400">
                <a:solidFill>
                  <a:srgbClr val="FFFFFF"/>
                </a:solidFill>
                <a:latin typeface="Times New Roman" charset="0"/>
                <a:cs typeface="Arial" charset="0"/>
              </a:endParaRPr>
            </a:p>
          </p:txBody>
        </p:sp>
        <p:sp>
          <p:nvSpPr>
            <p:cNvPr id="1034"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l">
                <a:defRPr/>
              </a:pPr>
              <a:endParaRPr lang="en-US">
                <a:solidFill>
                  <a:srgbClr val="FFFFFF"/>
                </a:solidFill>
                <a:cs typeface="Arial" charset="0"/>
              </a:endParaRPr>
            </a:p>
          </p:txBody>
        </p:sp>
      </p:grpSp>
      <p:sp>
        <p:nvSpPr>
          <p:cNvPr id="1027"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8"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000" baseline="0">
                <a:solidFill>
                  <a:srgbClr val="FFFFFF"/>
                </a:solidFill>
                <a:latin typeface="Arial" charset="0"/>
                <a:ea typeface="+mn-ea"/>
                <a:cs typeface="Arial" charset="0"/>
              </a:defRPr>
            </a:lvl1pPr>
          </a:lstStyle>
          <a:p>
            <a:pPr>
              <a:defRPr/>
            </a:pPr>
            <a:endParaRPr lang="en-SG"/>
          </a:p>
        </p:txBody>
      </p:sp>
      <p:sp>
        <p:nvSpPr>
          <p:cNvPr id="15369"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000" baseline="0">
                <a:solidFill>
                  <a:srgbClr val="FFFFFF"/>
                </a:solidFill>
                <a:latin typeface="Arial" charset="0"/>
                <a:ea typeface="+mn-ea"/>
                <a:cs typeface="Arial" charset="0"/>
              </a:defRPr>
            </a:lvl1pPr>
          </a:lstStyle>
          <a:p>
            <a:pPr>
              <a:defRPr/>
            </a:pPr>
            <a:endParaRPr lang="en-SG"/>
          </a:p>
        </p:txBody>
      </p:sp>
      <p:sp>
        <p:nvSpPr>
          <p:cNvPr id="15370"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000" baseline="0">
                <a:solidFill>
                  <a:srgbClr val="FFFFFF"/>
                </a:solidFill>
                <a:latin typeface="Arial" charset="0"/>
                <a:cs typeface="Arial" charset="0"/>
              </a:defRPr>
            </a:lvl1pPr>
          </a:lstStyle>
          <a:p>
            <a:pPr>
              <a:defRPr/>
            </a:pPr>
            <a:fld id="{2686BE63-3571-D849-BFBA-CCAE4F9BF72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070" r:id="rId1"/>
    <p:sldLayoutId id="2147486071" r:id="rId2"/>
    <p:sldLayoutId id="2147486072" r:id="rId3"/>
    <p:sldLayoutId id="2147486073" r:id="rId4"/>
    <p:sldLayoutId id="2147486074" r:id="rId5"/>
    <p:sldLayoutId id="2147486075" r:id="rId6"/>
    <p:sldLayoutId id="2147486076" r:id="rId7"/>
    <p:sldLayoutId id="2147486077" r:id="rId8"/>
    <p:sldLayoutId id="2147486078" r:id="rId9"/>
    <p:sldLayoutId id="2147486079" r:id="rId10"/>
    <p:sldLayoutId id="2147486080"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38102"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9708628E-9776-3743-B7DB-0DFD816A2E2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81" r:id="rId1"/>
    <p:sldLayoutId id="2147486082" r:id="rId2"/>
    <p:sldLayoutId id="2147486083" r:id="rId3"/>
    <p:sldLayoutId id="2147486084" r:id="rId4"/>
    <p:sldLayoutId id="2147486085" r:id="rId5"/>
    <p:sldLayoutId id="2147486086" r:id="rId6"/>
    <p:sldLayoutId id="2147486087" r:id="rId7"/>
    <p:sldLayoutId id="2147486088" r:id="rId8"/>
    <p:sldLayoutId id="2147486089" r:id="rId9"/>
    <p:sldLayoutId id="2147486090" r:id="rId10"/>
    <p:sldLayoutId id="2147486091" r:id="rId11"/>
    <p:sldLayoutId id="2147486092" r:id="rId12"/>
    <p:sldLayoutId id="214748609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4002" name="Group 2"/>
          <p:cNvGrpSpPr>
            <a:grpSpLocks/>
          </p:cNvGrpSpPr>
          <p:nvPr/>
        </p:nvGrpSpPr>
        <p:grpSpPr bwMode="auto">
          <a:xfrm>
            <a:off x="0" y="1"/>
            <a:ext cx="9132888" cy="6845300"/>
            <a:chOff x="0" y="0"/>
            <a:chExt cx="5753" cy="4312"/>
          </a:xfrm>
        </p:grpSpPr>
        <p:sp>
          <p:nvSpPr>
            <p:cNvPr id="384006"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2400">
                <a:solidFill>
                  <a:srgbClr val="FFFFFF"/>
                </a:solidFill>
              </a:endParaRPr>
            </a:p>
          </p:txBody>
        </p:sp>
        <p:grpSp>
          <p:nvGrpSpPr>
            <p:cNvPr id="384007" name="Group 4"/>
            <p:cNvGrpSpPr>
              <a:grpSpLocks/>
            </p:cNvGrpSpPr>
            <p:nvPr/>
          </p:nvGrpSpPr>
          <p:grpSpPr bwMode="auto">
            <a:xfrm>
              <a:off x="246" y="204"/>
              <a:ext cx="5271" cy="3889"/>
              <a:chOff x="246" y="204"/>
              <a:chExt cx="5271" cy="3889"/>
            </a:xfrm>
          </p:grpSpPr>
          <p:sp>
            <p:nvSpPr>
              <p:cNvPr id="15365"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l" eaLnBrk="0" hangingPunct="0">
                  <a:defRPr/>
                </a:pPr>
                <a:endParaRPr lang="en-US" sz="2400">
                  <a:solidFill>
                    <a:srgbClr val="FFFFFF"/>
                  </a:solidFill>
                  <a:latin typeface="Arial" pitchFamily="-108" charset="0"/>
                  <a:ea typeface="ＭＳ Ｐゴシック" pitchFamily="-108" charset="-128"/>
                  <a:cs typeface="ＭＳ Ｐゴシック" pitchFamily="-108" charset="-128"/>
                </a:endParaRPr>
              </a:p>
            </p:txBody>
          </p:sp>
          <p:sp>
            <p:nvSpPr>
              <p:cNvPr id="384013"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84014"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84015"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84016"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84017"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84018"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84019"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84020"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84021"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84022"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84023"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84024"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84025"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84026"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84027"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84028"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84029"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84030"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84031"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84032"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84033"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84034"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384008" name="Group 28"/>
            <p:cNvGrpSpPr>
              <a:grpSpLocks/>
            </p:cNvGrpSpPr>
            <p:nvPr/>
          </p:nvGrpSpPr>
          <p:grpSpPr bwMode="auto">
            <a:xfrm>
              <a:off x="0" y="0"/>
              <a:ext cx="1246" cy="1232"/>
              <a:chOff x="0" y="0"/>
              <a:chExt cx="1246" cy="1232"/>
            </a:xfrm>
          </p:grpSpPr>
          <p:sp>
            <p:nvSpPr>
              <p:cNvPr id="384009"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2400">
                  <a:solidFill>
                    <a:srgbClr val="FFFFFF"/>
                  </a:solidFill>
                </a:endParaRPr>
              </a:p>
            </p:txBody>
          </p:sp>
          <p:sp>
            <p:nvSpPr>
              <p:cNvPr id="384010"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2400">
                  <a:solidFill>
                    <a:srgbClr val="FFFFFF"/>
                  </a:solidFill>
                </a:endParaRPr>
              </a:p>
            </p:txBody>
          </p:sp>
          <p:sp>
            <p:nvSpPr>
              <p:cNvPr id="384011"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2400">
                  <a:solidFill>
                    <a:srgbClr val="FFFFFF"/>
                  </a:solidFill>
                </a:endParaRPr>
              </a:p>
            </p:txBody>
          </p:sp>
        </p:grpSp>
      </p:grpSp>
      <p:sp>
        <p:nvSpPr>
          <p:cNvPr id="37891" name="Text Box 32"/>
          <p:cNvSpPr txBox="1">
            <a:spLocks noChangeArrowheads="1"/>
          </p:cNvSpPr>
          <p:nvPr/>
        </p:nvSpPr>
        <p:spPr bwMode="auto">
          <a:xfrm>
            <a:off x="8364247" y="6485037"/>
            <a:ext cx="184731"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defRPr/>
            </a:pPr>
            <a:endParaRPr lang="en-US" sz="1400" b="1">
              <a:solidFill>
                <a:srgbClr val="FFFFFF"/>
              </a:solidFill>
            </a:endParaRPr>
          </a:p>
        </p:txBody>
      </p:sp>
      <p:sp>
        <p:nvSpPr>
          <p:cNvPr id="37892" name="Text Box 33"/>
          <p:cNvSpPr txBox="1">
            <a:spLocks noChangeArrowheads="1"/>
          </p:cNvSpPr>
          <p:nvPr/>
        </p:nvSpPr>
        <p:spPr bwMode="auto">
          <a:xfrm>
            <a:off x="475595"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defRPr/>
            </a:pPr>
            <a:r>
              <a:rPr lang="en-US" sz="900" b="1">
                <a:solidFill>
                  <a:srgbClr val="FFFFFF"/>
                </a:solidFill>
              </a:rPr>
              <a:t>©2003 TBBMI</a:t>
            </a:r>
          </a:p>
        </p:txBody>
      </p:sp>
      <p:sp>
        <p:nvSpPr>
          <p:cNvPr id="15394" name="Rectangle 34"/>
          <p:cNvSpPr>
            <a:spLocks noChangeArrowheads="1"/>
          </p:cNvSpPr>
          <p:nvPr/>
        </p:nvSpPr>
        <p:spPr bwMode="auto">
          <a:xfrm>
            <a:off x="7540846" y="6526134"/>
            <a:ext cx="742511" cy="246221"/>
          </a:xfrm>
          <a:prstGeom prst="rect">
            <a:avLst/>
          </a:prstGeom>
          <a:noFill/>
          <a:ln w="12700">
            <a:noFill/>
            <a:miter lim="800000"/>
            <a:headEnd/>
            <a:tailEnd/>
          </a:ln>
          <a:effectLst/>
        </p:spPr>
        <p:txBody>
          <a:bodyPr wrap="none" anchor="ctr">
            <a:spAutoFit/>
          </a:bodyPr>
          <a:lstStyle/>
          <a:p>
            <a:pPr eaLnBrk="0" hangingPunct="0">
              <a:defRPr/>
            </a:pPr>
            <a:r>
              <a:rPr lang="en-US" sz="1000" b="1">
                <a:solidFill>
                  <a:srgbClr val="FFFFFF"/>
                </a:solidFill>
                <a:effectLst>
                  <a:outerShdw blurRad="38100" dist="38100" dir="2700000" algn="tl">
                    <a:srgbClr val="000000"/>
                  </a:outerShdw>
                </a:effectLst>
                <a:latin typeface="Comic Sans MS" charset="0"/>
              </a:rPr>
              <a:t>7.5.03b.</a:t>
            </a:r>
          </a:p>
        </p:txBody>
      </p:sp>
    </p:spTree>
  </p:cSld>
  <p:clrMap bg1="dk2" tx1="lt1" bg2="dk1" tx2="lt2" accent1="accent1" accent2="accent2" accent3="accent3" accent4="accent4" accent5="accent5" accent6="accent6" hlink="hlink" folHlink="folHlink"/>
  <p:sldLayoutIdLst>
    <p:sldLayoutId id="2147485984" r:id="rId1"/>
    <p:sldLayoutId id="2147485985" r:id="rId2"/>
    <p:sldLayoutId id="2147485986" r:id="rId3"/>
    <p:sldLayoutId id="2147485987" r:id="rId4"/>
    <p:sldLayoutId id="2147485988" r:id="rId5"/>
    <p:sldLayoutId id="2147485989" r:id="rId6"/>
    <p:sldLayoutId id="2147485990" r:id="rId7"/>
    <p:sldLayoutId id="2147485991" r:id="rId8"/>
    <p:sldLayoutId id="2147485992" r:id="rId9"/>
    <p:sldLayoutId id="2147485993" r:id="rId10"/>
    <p:sldLayoutId id="2147485994"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pitchFamily="24"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cs typeface="Geneva" pitchFamily="24"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cs typeface="Geneva" pitchFamily="24"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5026" name="Group 2"/>
          <p:cNvGrpSpPr>
            <a:grpSpLocks/>
          </p:cNvGrpSpPr>
          <p:nvPr/>
        </p:nvGrpSpPr>
        <p:grpSpPr bwMode="auto">
          <a:xfrm>
            <a:off x="1" y="3902076"/>
            <a:ext cx="3400425" cy="2949575"/>
            <a:chOff x="0" y="2458"/>
            <a:chExt cx="2142" cy="1858"/>
          </a:xfrm>
        </p:grpSpPr>
        <p:sp>
          <p:nvSpPr>
            <p:cNvPr id="3584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sz="2400">
                <a:solidFill>
                  <a:srgbClr val="FFFFFF"/>
                </a:solidFill>
                <a:latin typeface="Arial" pitchFamily="-108" charset="0"/>
                <a:ea typeface="ＭＳ Ｐゴシック" pitchFamily="-108" charset="-128"/>
                <a:cs typeface="ＭＳ Ｐゴシック" pitchFamily="-108" charset="-128"/>
              </a:endParaRPr>
            </a:p>
          </p:txBody>
        </p:sp>
        <p:sp>
          <p:nvSpPr>
            <p:cNvPr id="3584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eaLnBrk="0" hangingPunct="0">
                <a:defRPr/>
              </a:pPr>
              <a:endParaRPr lang="en-US" sz="2400">
                <a:solidFill>
                  <a:srgbClr val="FFFFFF"/>
                </a:solidFill>
                <a:latin typeface="Arial" pitchFamily="-108" charset="0"/>
                <a:ea typeface="ＭＳ Ｐゴシック" pitchFamily="-108" charset="-128"/>
                <a:cs typeface="ＭＳ Ｐゴシック" pitchFamily="-108" charset="-128"/>
              </a:endParaRPr>
            </a:p>
          </p:txBody>
        </p:sp>
        <p:sp>
          <p:nvSpPr>
            <p:cNvPr id="3584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sz="2400">
                <a:solidFill>
                  <a:srgbClr val="FFFFFF"/>
                </a:solidFill>
                <a:latin typeface="Arial" pitchFamily="-108" charset="0"/>
                <a:ea typeface="ＭＳ Ｐゴシック" pitchFamily="-108" charset="-128"/>
                <a:cs typeface="ＭＳ Ｐゴシック" pitchFamily="-108" charset="-128"/>
              </a:endParaRPr>
            </a:p>
          </p:txBody>
        </p:sp>
        <p:sp>
          <p:nvSpPr>
            <p:cNvPr id="3584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sz="2400">
                <a:solidFill>
                  <a:srgbClr val="FFFFFF"/>
                </a:solidFill>
                <a:latin typeface="Arial" pitchFamily="-108" charset="0"/>
                <a:ea typeface="ＭＳ Ｐゴシック" pitchFamily="-108" charset="-128"/>
                <a:cs typeface="ＭＳ Ｐゴシック" pitchFamily="-108" charset="-128"/>
              </a:endParaRPr>
            </a:p>
          </p:txBody>
        </p:sp>
        <p:sp>
          <p:nvSpPr>
            <p:cNvPr id="385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endParaRPr>
            </a:p>
          </p:txBody>
        </p:sp>
        <p:sp>
          <p:nvSpPr>
            <p:cNvPr id="385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endParaRPr>
            </a:p>
          </p:txBody>
        </p:sp>
        <p:sp>
          <p:nvSpPr>
            <p:cNvPr id="385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endParaRPr>
            </a:p>
          </p:txBody>
        </p:sp>
      </p:grpSp>
      <p:sp>
        <p:nvSpPr>
          <p:cNvPr id="35850" name="Rectangle 10"/>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5851" name="Rectangle 11"/>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52"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solidFill>
                  <a:srgbClr val="FFFFFF"/>
                </a:solidFill>
                <a:effectLst>
                  <a:outerShdw blurRad="38100" dist="38100" dir="2700000" algn="tl">
                    <a:srgbClr val="010199"/>
                  </a:outerShdw>
                </a:effectLst>
                <a:latin typeface="Arial" pitchFamily="-108" charset="0"/>
                <a:ea typeface="ＭＳ Ｐゴシック" pitchFamily="-108" charset="-128"/>
                <a:cs typeface="ＭＳ Ｐゴシック" pitchFamily="-108" charset="-128"/>
              </a:defRPr>
            </a:lvl1pPr>
          </a:lstStyle>
          <a:p>
            <a:pPr>
              <a:defRPr/>
            </a:pPr>
            <a:endParaRPr lang="en-US"/>
          </a:p>
        </p:txBody>
      </p:sp>
      <p:sp>
        <p:nvSpPr>
          <p:cNvPr id="35853"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08" charset="0"/>
                <a:ea typeface="ＭＳ Ｐゴシック" pitchFamily="-108" charset="-128"/>
                <a:cs typeface="ＭＳ Ｐゴシック" pitchFamily="-108" charset="-128"/>
              </a:defRPr>
            </a:lvl1pPr>
          </a:lstStyle>
          <a:p>
            <a:pPr>
              <a:defRPr/>
            </a:pPr>
            <a:endParaRPr lang="en-US"/>
          </a:p>
        </p:txBody>
      </p:sp>
      <p:sp>
        <p:nvSpPr>
          <p:cNvPr id="35854"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defRPr>
            </a:lvl1pPr>
          </a:lstStyle>
          <a:p>
            <a:pPr>
              <a:defRPr/>
            </a:pPr>
            <a:fld id="{2882AF80-7F88-EF4C-9BC6-63B19987D88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106" r:id="rId1"/>
    <p:sldLayoutId id="2147486107" r:id="rId2"/>
    <p:sldLayoutId id="2147486108" r:id="rId3"/>
    <p:sldLayoutId id="2147486109" r:id="rId4"/>
    <p:sldLayoutId id="2147486110" r:id="rId5"/>
    <p:sldLayoutId id="2147486111" r:id="rId6"/>
    <p:sldLayoutId id="2147486112" r:id="rId7"/>
    <p:sldLayoutId id="2147486113" r:id="rId8"/>
    <p:sldLayoutId id="2147486114" r:id="rId9"/>
    <p:sldLayoutId id="2147486115" r:id="rId10"/>
    <p:sldLayoutId id="214748611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24"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pitchFamily="24"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pitchFamily="24"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6050" name="Rectangle 65"/>
          <p:cNvSpPr>
            <a:spLocks noGrp="1" noChangeArrowheads="1"/>
          </p:cNvSpPr>
          <p:nvPr>
            <p:ph type="title"/>
          </p:nvPr>
        </p:nvSpPr>
        <p:spPr bwMode="auto">
          <a:xfrm>
            <a:off x="871539" y="533401"/>
            <a:ext cx="8162925" cy="1090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86051" name="Rectangle 66"/>
          <p:cNvSpPr>
            <a:spLocks noGrp="1" noChangeArrowheads="1"/>
          </p:cNvSpPr>
          <p:nvPr>
            <p:ph type="body" idx="1"/>
          </p:nvPr>
        </p:nvSpPr>
        <p:spPr bwMode="auto">
          <a:xfrm>
            <a:off x="912814" y="1905000"/>
            <a:ext cx="8110537"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5" name="Rectangle 69"/>
          <p:cNvSpPr>
            <a:spLocks noGrp="1" noChangeArrowheads="1"/>
          </p:cNvSpPr>
          <p:nvPr>
            <p:ph type="dt" sz="quarter" idx="2"/>
          </p:nvPr>
        </p:nvSpPr>
        <p:spPr bwMode="auto">
          <a:xfrm>
            <a:off x="685800" y="6248400"/>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l" eaLnBrk="1" hangingPunct="1">
              <a:defRPr sz="1400">
                <a:solidFill>
                  <a:srgbClr val="000000"/>
                </a:solidFill>
                <a:latin typeface="Helvetica" pitchFamily="-108" charset="0"/>
                <a:ea typeface="ＭＳ Ｐゴシック" pitchFamily="-108" charset="-128"/>
                <a:cs typeface="ＭＳ Ｐゴシック" pitchFamily="-108" charset="-128"/>
              </a:defRPr>
            </a:lvl1pPr>
          </a:lstStyle>
          <a:p>
            <a:pPr>
              <a:defRPr/>
            </a:pPr>
            <a:endParaRPr lang="en-US"/>
          </a:p>
        </p:txBody>
      </p:sp>
      <p:sp>
        <p:nvSpPr>
          <p:cNvPr id="136" name="Rectangle 70"/>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Helvetica" pitchFamily="-108" charset="0"/>
                <a:ea typeface="ＭＳ Ｐゴシック" pitchFamily="-108" charset="-128"/>
                <a:cs typeface="ＭＳ Ｐゴシック" pitchFamily="-108" charset="-128"/>
              </a:defRPr>
            </a:lvl1pPr>
          </a:lstStyle>
          <a:p>
            <a:pPr>
              <a:defRPr/>
            </a:pPr>
            <a:endParaRPr lang="en-US"/>
          </a:p>
        </p:txBody>
      </p:sp>
      <p:sp>
        <p:nvSpPr>
          <p:cNvPr id="137" name="Rectangle 71"/>
          <p:cNvSpPr>
            <a:spLocks noGrp="1" noChangeArrowheads="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Helvetica" charset="0"/>
              </a:defRPr>
            </a:lvl1pPr>
          </a:lstStyle>
          <a:p>
            <a:pPr>
              <a:defRPr/>
            </a:pPr>
            <a:fld id="{FA4F66CC-6D18-F54C-B585-D85B940F0F9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17" r:id="rId1"/>
  </p:sldLayoutIdLst>
  <p:txStyles>
    <p:titleStyle>
      <a:lvl1pPr algn="l" rtl="0" eaLnBrk="0" fontAlgn="base" hangingPunct="0">
        <a:spcBef>
          <a:spcPct val="0"/>
        </a:spcBef>
        <a:spcAft>
          <a:spcPct val="0"/>
        </a:spcAft>
        <a:defRPr sz="4400">
          <a:solidFill>
            <a:schemeClr val="tx2"/>
          </a:solidFill>
          <a:latin typeface="Arial" pitchFamily="8" charset="0"/>
          <a:ea typeface="+mj-ea"/>
          <a:cs typeface="+mj-cs"/>
        </a:defRPr>
      </a:lvl1pPr>
      <a:lvl2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Arial" pitchFamily="8" charset="0"/>
          <a:ea typeface="+mn-ea"/>
          <a:cs typeface="+mn-cs"/>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Arial" pitchFamily="8" charset="0"/>
          <a:ea typeface="+mn-ea"/>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pitchFamily="8" charset="0"/>
          <a:ea typeface="ＭＳ Ｐゴシック" charset="0"/>
          <a:cs typeface="Geneva" pitchFamily="24" charset="0"/>
        </a:defRPr>
      </a:lvl3pPr>
      <a:lvl4pPr marL="1600200" indent="-228600" algn="l" rtl="0" eaLnBrk="0" fontAlgn="base" hangingPunct="0">
        <a:spcBef>
          <a:spcPct val="20000"/>
        </a:spcBef>
        <a:spcAft>
          <a:spcPct val="0"/>
        </a:spcAft>
        <a:buClr>
          <a:schemeClr val="hlink"/>
        </a:buClr>
        <a:buChar char="•"/>
        <a:defRPr sz="2000">
          <a:solidFill>
            <a:schemeClr val="tx1"/>
          </a:solidFill>
          <a:latin typeface="Arial" pitchFamily="8" charset="0"/>
          <a:ea typeface="Geneva" pitchFamily="-108" charset="-128"/>
          <a:cs typeface="Geneva" pitchFamily="24" charset="0"/>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Arial" pitchFamily="8" charset="0"/>
          <a:ea typeface="Geneva" pitchFamily="-108" charset="-128"/>
          <a:cs typeface="Geneva" pitchFamily="24" charset="0"/>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mn-ea"/>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mn-ea"/>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mn-ea"/>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7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08" charset="0"/>
                <a:ea typeface="ＭＳ Ｐゴシック" pitchFamily="-108" charset="-128"/>
                <a:cs typeface="ＭＳ Ｐゴシック" pitchFamily="-108"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8" charset="0"/>
                <a:ea typeface="ＭＳ Ｐゴシック" pitchFamily="-108" charset="-128"/>
                <a:cs typeface="ＭＳ Ｐゴシック" pitchFamily="-108"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ABBD5C94-4CFD-8D49-9812-5F8CD39B522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18" r:id="rId1"/>
    <p:sldLayoutId id="2147486119" r:id="rId2"/>
    <p:sldLayoutId id="2147486120" r:id="rId3"/>
    <p:sldLayoutId id="2147486121" r:id="rId4"/>
    <p:sldLayoutId id="2147486122" r:id="rId5"/>
    <p:sldLayoutId id="2147486123" r:id="rId6"/>
    <p:sldLayoutId id="2147486124" r:id="rId7"/>
    <p:sldLayoutId id="2147486125" r:id="rId8"/>
    <p:sldLayoutId id="2147486126" r:id="rId9"/>
    <p:sldLayoutId id="2147486127" r:id="rId10"/>
    <p:sldLayoutId id="2147486128" r:id="rId11"/>
    <p:sldLayoutId id="2147486129"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pitchFamily="24" charset="0"/>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pitchFamily="24" charset="0"/>
        </a:defRPr>
      </a:lvl4pPr>
      <a:lvl5pPr marL="2057400" indent="-228600" algn="l" rtl="0" eaLnBrk="0" fontAlgn="base" hangingPunct="0">
        <a:spcBef>
          <a:spcPct val="20000"/>
        </a:spcBef>
        <a:spcAft>
          <a:spcPct val="0"/>
        </a:spcAft>
        <a:buChar char="»"/>
        <a:defRPr sz="2000">
          <a:solidFill>
            <a:schemeClr val="tx1"/>
          </a:solidFill>
          <a:latin typeface="+mn-lt"/>
          <a:ea typeface="Geneva" pitchFamily="-108" charset="-128"/>
          <a:cs typeface="Geneva" pitchFamily="2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latin typeface="Times New Roman" charset="0"/>
              </a:rPr>
              <a:pPr>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744034269"/>
      </p:ext>
    </p:extLst>
  </p:cSld>
  <p:clrMap bg1="lt1" tx1="dk1" bg2="lt2" tx2="dk2" accent1="accent1" accent2="accent2" accent3="accent3" accent4="accent4" accent5="accent5" accent6="accent6" hlink="hlink" folHlink="folHlink"/>
  <p:sldLayoutIdLst>
    <p:sldLayoutId id="2147486168" r:id="rId1"/>
    <p:sldLayoutId id="2147486169" r:id="rId2"/>
    <p:sldLayoutId id="2147486170" r:id="rId3"/>
    <p:sldLayoutId id="2147486171" r:id="rId4"/>
    <p:sldLayoutId id="2147486172" r:id="rId5"/>
    <p:sldLayoutId id="2147486173" r:id="rId6"/>
    <p:sldLayoutId id="2147486174" r:id="rId7"/>
    <p:sldLayoutId id="2147486175" r:id="rId8"/>
    <p:sldLayoutId id="2147486176" r:id="rId9"/>
    <p:sldLayoutId id="2147486177" r:id="rId10"/>
    <p:sldLayoutId id="2147486178" r:id="rId11"/>
    <p:sldLayoutId id="2147486179" r:id="rId12"/>
    <p:sldLayoutId id="2147486180" r:id="rId13"/>
    <p:sldLayoutId id="2147486181" r:id="rId14"/>
    <p:sldLayoutId id="2147486182"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latin typeface="Times New Roman" charset="0"/>
              </a:rPr>
              <a:pPr>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1920530290"/>
      </p:ext>
    </p:extLst>
  </p:cSld>
  <p:clrMap bg1="lt1" tx1="dk1" bg2="lt2" tx2="dk2" accent1="accent1" accent2="accent2" accent3="accent3" accent4="accent4" accent5="accent5" accent6="accent6" hlink="hlink" folHlink="folHlink"/>
  <p:sldLayoutIdLst>
    <p:sldLayoutId id="2147486184" r:id="rId1"/>
    <p:sldLayoutId id="2147486185" r:id="rId2"/>
    <p:sldLayoutId id="2147486186" r:id="rId3"/>
    <p:sldLayoutId id="2147486187" r:id="rId4"/>
    <p:sldLayoutId id="2147486188" r:id="rId5"/>
    <p:sldLayoutId id="2147486189" r:id="rId6"/>
    <p:sldLayoutId id="2147486190" r:id="rId7"/>
    <p:sldLayoutId id="2147486191" r:id="rId8"/>
    <p:sldLayoutId id="2147486192" r:id="rId9"/>
    <p:sldLayoutId id="2147486193" r:id="rId10"/>
    <p:sldLayoutId id="2147486194" r:id="rId11"/>
    <p:sldLayoutId id="2147486195" r:id="rId12"/>
    <p:sldLayoutId id="2147486196" r:id="rId13"/>
    <p:sldLayoutId id="2147486197" r:id="rId14"/>
    <p:sldLayoutId id="2147486198"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1333304"/>
      </p:ext>
    </p:extLst>
  </p:cSld>
  <p:clrMap bg1="lt1" tx1="dk1" bg2="lt2" tx2="dk2" accent1="accent1" accent2="accent2" accent3="accent3" accent4="accent4" accent5="accent5" accent6="accent6" hlink="hlink" folHlink="folHlink"/>
  <p:sldLayoutIdLst>
    <p:sldLayoutId id="2147486200" r:id="rId1"/>
    <p:sldLayoutId id="2147486201" r:id="rId2"/>
    <p:sldLayoutId id="2147486202" r:id="rId3"/>
    <p:sldLayoutId id="2147486203" r:id="rId4"/>
    <p:sldLayoutId id="2147486204" r:id="rId5"/>
    <p:sldLayoutId id="2147486205" r:id="rId6"/>
    <p:sldLayoutId id="2147486206" r:id="rId7"/>
    <p:sldLayoutId id="2147486207" r:id="rId8"/>
    <p:sldLayoutId id="2147486208" r:id="rId9"/>
    <p:sldLayoutId id="2147486209" r:id="rId10"/>
    <p:sldLayoutId id="214748621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3FA534B-F817-E343-8950-FBAA49A7E2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7992362"/>
      </p:ext>
    </p:extLst>
  </p:cSld>
  <p:clrMap bg1="lt1" tx1="dk1" bg2="lt2" tx2="dk2" accent1="accent1" accent2="accent2" accent3="accent3" accent4="accent4" accent5="accent5" accent6="accent6" hlink="hlink" folHlink="folHlink"/>
  <p:sldLayoutIdLst>
    <p:sldLayoutId id="2147486212" r:id="rId1"/>
    <p:sldLayoutId id="2147486213" r:id="rId2"/>
    <p:sldLayoutId id="2147486214" r:id="rId3"/>
    <p:sldLayoutId id="2147486215" r:id="rId4"/>
    <p:sldLayoutId id="2147486216" r:id="rId5"/>
    <p:sldLayoutId id="2147486217" r:id="rId6"/>
    <p:sldLayoutId id="2147486218" r:id="rId7"/>
    <p:sldLayoutId id="2147486219" r:id="rId8"/>
    <p:sldLayoutId id="2147486220" r:id="rId9"/>
    <p:sldLayoutId id="2147486221" r:id="rId10"/>
    <p:sldLayoutId id="2147486222" r:id="rId11"/>
    <p:sldLayoutId id="2147486223"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4338" name="Rectangle 1026"/>
          <p:cNvSpPr>
            <a:spLocks noChangeArrowheads="1"/>
          </p:cNvSpPr>
          <p:nvPr/>
        </p:nvSpPr>
        <p:spPr bwMode="ltGray">
          <a:xfrm>
            <a:off x="609600" y="228601"/>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kumimoji="1" lang="en-US" sz="2400">
              <a:latin typeface="Times New Roman" charset="0"/>
            </a:endParaRPr>
          </a:p>
        </p:txBody>
      </p:sp>
      <p:sp>
        <p:nvSpPr>
          <p:cNvPr id="14339"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pic>
        <p:nvPicPr>
          <p:cNvPr id="14340"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1"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1"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1"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42"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43"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a:defRPr/>
            </a:pPr>
            <a:endParaRPr lang="en-US"/>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23C4EA4D-0120-9548-90F0-CF6B337DAD4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95" r:id="rId1"/>
    <p:sldLayoutId id="2147485963" r:id="rId2"/>
    <p:sldLayoutId id="2147485964" r:id="rId3"/>
    <p:sldLayoutId id="2147485965" r:id="rId4"/>
    <p:sldLayoutId id="2147485966" r:id="rId5"/>
    <p:sldLayoutId id="2147485967" r:id="rId6"/>
    <p:sldLayoutId id="2147485968" r:id="rId7"/>
    <p:sldLayoutId id="2147485969" r:id="rId8"/>
    <p:sldLayoutId id="2147485970" r:id="rId9"/>
    <p:sldLayoutId id="2147485971" r:id="rId10"/>
    <p:sldLayoutId id="214748597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lgn="l">
              <a:defRPr/>
            </a:pPr>
            <a:fld id="{C16A198B-9034-4749-8A8D-B90A5F5B90A3}" type="datetimeFigureOut">
              <a:rPr lang="en-US">
                <a:latin typeface="Calibri" charset="0"/>
              </a:rPr>
              <a:pPr algn="l">
                <a:defRPr/>
              </a:pPr>
              <a:t>9/16/23</a:t>
            </a:fld>
            <a:endParaRPr lang="en-US">
              <a:latin typeface="Calibri" charset="0"/>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1935748760"/>
      </p:ext>
    </p:extLst>
  </p:cSld>
  <p:clrMap bg1="lt1" tx1="dk1" bg2="lt2" tx2="dk2" accent1="accent1" accent2="accent2" accent3="accent3" accent4="accent4" accent5="accent5" accent6="accent6" hlink="hlink" folHlink="folHlink"/>
  <p:sldLayoutIdLst>
    <p:sldLayoutId id="2147486225" r:id="rId1"/>
    <p:sldLayoutId id="2147486226" r:id="rId2"/>
    <p:sldLayoutId id="2147486227" r:id="rId3"/>
    <p:sldLayoutId id="2147486228" r:id="rId4"/>
    <p:sldLayoutId id="2147486229" r:id="rId5"/>
    <p:sldLayoutId id="2147486230" r:id="rId6"/>
    <p:sldLayoutId id="2147486231" r:id="rId7"/>
    <p:sldLayoutId id="2147486232" r:id="rId8"/>
    <p:sldLayoutId id="2147486233" r:id="rId9"/>
    <p:sldLayoutId id="2147486234" r:id="rId10"/>
    <p:sldLayoutId id="214748623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1"/>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900">
                <a:solidFill>
                  <a:srgbClr val="FFA27C"/>
                </a:solidFill>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a:solidFill>
                    <a:srgbClr val="FFFFFF"/>
                  </a:solidFill>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900">
                  <a:solidFill>
                    <a:srgbClr val="FFA27C"/>
                  </a:solidFill>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900">
                  <a:solidFill>
                    <a:srgbClr val="FFA27C"/>
                  </a:solidFill>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900">
                  <a:solidFill>
                    <a:srgbClr val="FFA27C"/>
                  </a:solidFill>
                </a:endParaRPr>
              </a:p>
            </p:txBody>
          </p:sp>
        </p:grpSp>
      </p:grpSp>
    </p:spTree>
    <p:extLst>
      <p:ext uri="{BB962C8B-B14F-4D97-AF65-F5344CB8AC3E}">
        <p14:creationId xmlns:p14="http://schemas.microsoft.com/office/powerpoint/2010/main" val="3739550054"/>
      </p:ext>
    </p:extLst>
  </p:cSld>
  <p:clrMap bg1="dk2" tx1="lt1" bg2="dk1" tx2="lt2" accent1="accent1" accent2="accent2" accent3="accent3" accent4="accent4" accent5="accent5" accent6="accent6" hlink="hlink" folHlink="folHlink"/>
  <p:sldLayoutIdLst>
    <p:sldLayoutId id="2147486237" r:id="rId1"/>
    <p:sldLayoutId id="2147486238" r:id="rId2"/>
    <p:sldLayoutId id="2147486239" r:id="rId3"/>
    <p:sldLayoutId id="2147486240" r:id="rId4"/>
    <p:sldLayoutId id="2147486241" r:id="rId5"/>
    <p:sldLayoutId id="2147486242" r:id="rId6"/>
    <p:sldLayoutId id="2147486243" r:id="rId7"/>
    <p:sldLayoutId id="2147486244" r:id="rId8"/>
    <p:sldLayoutId id="2147486245" r:id="rId9"/>
    <p:sldLayoutId id="2147486246" r:id="rId10"/>
    <p:sldLayoutId id="2147486247" r:id="rId11"/>
    <p:sldLayoutId id="2147486248"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1"/>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1"/>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16/09/23</a:t>
            </a:fld>
            <a:endParaRPr lang="en-NZ"/>
          </a:p>
        </p:txBody>
      </p:sp>
      <p:sp>
        <p:nvSpPr>
          <p:cNvPr id="3" name="Footer Placeholder 2"/>
          <p:cNvSpPr>
            <a:spLocks noGrp="1"/>
          </p:cNvSpPr>
          <p:nvPr>
            <p:ph type="ftr" sz="quarter" idx="3"/>
          </p:nvPr>
        </p:nvSpPr>
        <p:spPr>
          <a:xfrm>
            <a:off x="609601" y="6248401"/>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a:solidFill>
                <a:prstClr val="white"/>
              </a:solidFill>
              <a:latin typeface="Tw Cen MT"/>
            </a:endParaRPr>
          </a:p>
        </p:txBody>
      </p:sp>
      <p:sp>
        <p:nvSpPr>
          <p:cNvPr id="9" name="Rectangle 8"/>
          <p:cNvSpPr/>
          <p:nvPr/>
        </p:nvSpPr>
        <p:spPr>
          <a:xfrm>
            <a:off x="590549" y="1279525"/>
            <a:ext cx="8553451"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9"/>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2471868287"/>
      </p:ext>
    </p:extLst>
  </p:cSld>
  <p:clrMap bg1="lt1" tx1="dk1" bg2="lt2" tx2="dk2" accent1="accent1" accent2="accent2" accent3="accent3" accent4="accent4" accent5="accent5" accent6="accent6" hlink="hlink" folHlink="folHlink"/>
  <p:sldLayoutIdLst>
    <p:sldLayoutId id="2147486250" r:id="rId1"/>
    <p:sldLayoutId id="2147486251" r:id="rId2"/>
    <p:sldLayoutId id="2147486252" r:id="rId3"/>
    <p:sldLayoutId id="2147486253" r:id="rId4"/>
    <p:sldLayoutId id="2147486254" r:id="rId5"/>
    <p:sldLayoutId id="2147486255" r:id="rId6"/>
    <p:sldLayoutId id="2147486256" r:id="rId7"/>
    <p:sldLayoutId id="2147486257" r:id="rId8"/>
    <p:sldLayoutId id="2147486258" r:id="rId9"/>
    <p:sldLayoutId id="2147486259" r:id="rId10"/>
    <p:sldLayoutId id="2147486260"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Times New Roman" pitchFamily="-112" charset="0"/>
                <a:ea typeface="+mn-ea"/>
                <a:cs typeface="+mn-cs"/>
              </a:defRPr>
            </a:lvl1pPr>
          </a:lstStyle>
          <a:p>
            <a:pPr algn="l">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213F4819-1B1A-1142-B18C-990A59B71003}" type="slidenum">
              <a:rPr lang="en-US">
                <a:solidFill>
                  <a:srgbClr val="000000"/>
                </a:solidFill>
                <a:latin typeface="Times New Roman" charset="0"/>
              </a:rPr>
              <a:pPr>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2437953836"/>
      </p:ext>
    </p:extLst>
  </p:cSld>
  <p:clrMap bg1="lt1" tx1="dk1" bg2="lt2" tx2="dk2" accent1="accent1" accent2="accent2" accent3="accent3" accent4="accent4" accent5="accent5" accent6="accent6" hlink="hlink" folHlink="folHlink"/>
  <p:sldLayoutIdLst>
    <p:sldLayoutId id="2147486262" r:id="rId1"/>
    <p:sldLayoutId id="2147486263" r:id="rId2"/>
    <p:sldLayoutId id="2147486264" r:id="rId3"/>
    <p:sldLayoutId id="2147486265" r:id="rId4"/>
    <p:sldLayoutId id="2147486266" r:id="rId5"/>
    <p:sldLayoutId id="2147486267" r:id="rId6"/>
    <p:sldLayoutId id="2147486268" r:id="rId7"/>
    <p:sldLayoutId id="2147486269" r:id="rId8"/>
    <p:sldLayoutId id="2147486270" r:id="rId9"/>
    <p:sldLayoutId id="2147486271" r:id="rId10"/>
    <p:sldLayoutId id="2147486272" r:id="rId11"/>
    <p:sldLayoutId id="2147486273" r:id="rId12"/>
    <p:sldLayoutId id="2147486274"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7200">
              <a:defRPr/>
            </a:pPr>
            <a:fld id="{27695B20-0C1B-114E-823B-45E138BDC7E8}" type="datetimeFigureOut">
              <a:rPr lang="en-US">
                <a:solidFill>
                  <a:prstClr val="black">
                    <a:tint val="75000"/>
                  </a:prstClr>
                </a:solidFill>
                <a:latin typeface="Calibri"/>
              </a:rPr>
              <a:pPr defTabSz="457200">
                <a:defRPr/>
              </a:pPr>
              <a:t>9/16/23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a:defRPr/>
            </a:pPr>
            <a:fld id="{16A1F1D3-71AB-DB4F-8F0A-176CE61BC19F}" type="slidenum">
              <a:rPr lang="en-US">
                <a:solidFill>
                  <a:prstClr val="black">
                    <a:tint val="75000"/>
                  </a:prstClr>
                </a:solidFill>
                <a:latin typeface="Calibri"/>
              </a:rPr>
              <a:pPr defTabSz="457200">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58059162"/>
      </p:ext>
    </p:extLst>
  </p:cSld>
  <p:clrMap bg1="lt1" tx1="dk1" bg2="lt2" tx2="dk2" accent1="accent1" accent2="accent2" accent3="accent3" accent4="accent4" accent5="accent5" accent6="accent6" hlink="hlink" folHlink="folHlink"/>
  <p:sldLayoutIdLst>
    <p:sldLayoutId id="2147486289" r:id="rId1"/>
    <p:sldLayoutId id="2147486290" r:id="rId2"/>
    <p:sldLayoutId id="2147486291" r:id="rId3"/>
    <p:sldLayoutId id="2147486292" r:id="rId4"/>
    <p:sldLayoutId id="2147486293" r:id="rId5"/>
    <p:sldLayoutId id="2147486294" r:id="rId6"/>
    <p:sldLayoutId id="2147486295" r:id="rId7"/>
    <p:sldLayoutId id="2147486296" r:id="rId8"/>
    <p:sldLayoutId id="2147486297" r:id="rId9"/>
    <p:sldLayoutId id="2147486298" r:id="rId10"/>
    <p:sldLayoutId id="214748629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3FA534B-F817-E343-8950-FBAA49A7E2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5013378"/>
      </p:ext>
    </p:extLst>
  </p:cSld>
  <p:clrMap bg1="lt1" tx1="dk1" bg2="lt2" tx2="dk2" accent1="accent1" accent2="accent2" accent3="accent3" accent4="accent4" accent5="accent5" accent6="accent6" hlink="hlink" folHlink="folHlink"/>
  <p:sldLayoutIdLst>
    <p:sldLayoutId id="2147486301" r:id="rId1"/>
    <p:sldLayoutId id="2147486302" r:id="rId2"/>
    <p:sldLayoutId id="2147486303" r:id="rId3"/>
    <p:sldLayoutId id="2147486304" r:id="rId4"/>
    <p:sldLayoutId id="2147486305" r:id="rId5"/>
    <p:sldLayoutId id="2147486306" r:id="rId6"/>
    <p:sldLayoutId id="2147486307" r:id="rId7"/>
    <p:sldLayoutId id="2147486308" r:id="rId8"/>
    <p:sldLayoutId id="2147486309" r:id="rId9"/>
    <p:sldLayoutId id="2147486310" r:id="rId10"/>
    <p:sldLayoutId id="2147486311" r:id="rId11"/>
    <p:sldLayoutId id="214748631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0F81A544-5B39-DD46-B687-9D6CB44E8028}" type="datetimeFigureOut">
              <a:rPr lang="en-US" smtClean="0">
                <a:solidFill>
                  <a:prstClr val="black">
                    <a:tint val="75000"/>
                  </a:prstClr>
                </a:solidFill>
                <a:latin typeface="Calibri"/>
                <a:ea typeface="+mn-ea"/>
                <a:cs typeface="+mn-cs"/>
              </a:rPr>
              <a:pPr defTabSz="457200" fontAlgn="auto">
                <a:spcBef>
                  <a:spcPts val="0"/>
                </a:spcBef>
                <a:spcAft>
                  <a:spcPts val="0"/>
                </a:spcAft>
              </a:pPr>
              <a:t>9/16/23</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9E613FC9-C024-1B48-9168-C38A998E2859}" type="slidenum">
              <a:rPr lang="en-US" smtClean="0">
                <a:solidFill>
                  <a:prstClr val="black">
                    <a:tint val="75000"/>
                  </a:prstClr>
                </a:solidFill>
                <a:latin typeface="Calibri"/>
                <a:ea typeface="+mn-ea"/>
                <a:cs typeface="+mn-cs"/>
              </a:rPr>
              <a:pPr defTabSz="457200"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03775899"/>
      </p:ext>
    </p:extLst>
  </p:cSld>
  <p:clrMap bg1="lt1" tx1="dk1" bg2="lt2" tx2="dk2" accent1="accent1" accent2="accent2" accent3="accent3" accent4="accent4" accent5="accent5" accent6="accent6" hlink="hlink" folHlink="folHlink"/>
  <p:sldLayoutIdLst>
    <p:sldLayoutId id="2147486314" r:id="rId1"/>
    <p:sldLayoutId id="2147486315" r:id="rId2"/>
    <p:sldLayoutId id="2147486316" r:id="rId3"/>
    <p:sldLayoutId id="2147486317" r:id="rId4"/>
    <p:sldLayoutId id="2147486318" r:id="rId5"/>
    <p:sldLayoutId id="2147486319" r:id="rId6"/>
    <p:sldLayoutId id="2147486320" r:id="rId7"/>
    <p:sldLayoutId id="2147486321" r:id="rId8"/>
    <p:sldLayoutId id="2147486322" r:id="rId9"/>
    <p:sldLayoutId id="2147486323" r:id="rId10"/>
    <p:sldLayoutId id="214748632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lgn="l">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C7E37CF-031D-E842-BB7C-3C95345F1F7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6498392"/>
      </p:ext>
    </p:extLst>
  </p:cSld>
  <p:clrMap bg1="lt1" tx1="dk1" bg2="lt2" tx2="dk2" accent1="accent1" accent2="accent2" accent3="accent3" accent4="accent4" accent5="accent5" accent6="accent6" hlink="hlink" folHlink="folHlink"/>
  <p:sldLayoutIdLst>
    <p:sldLayoutId id="2147486326" r:id="rId1"/>
    <p:sldLayoutId id="2147486327" r:id="rId2"/>
    <p:sldLayoutId id="2147486328" r:id="rId3"/>
    <p:sldLayoutId id="2147486329" r:id="rId4"/>
    <p:sldLayoutId id="2147486330" r:id="rId5"/>
    <p:sldLayoutId id="2147486331" r:id="rId6"/>
    <p:sldLayoutId id="2147486332" r:id="rId7"/>
    <p:sldLayoutId id="2147486333" r:id="rId8"/>
    <p:sldLayoutId id="2147486334" r:id="rId9"/>
    <p:sldLayoutId id="2147486335" r:id="rId10"/>
    <p:sldLayoutId id="214748633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174933484"/>
      </p:ext>
    </p:extLst>
  </p:cSld>
  <p:clrMap bg1="lt1" tx1="dk1" bg2="lt2" tx2="dk2" accent1="accent1" accent2="accent2" accent3="accent3" accent4="accent4" accent5="accent5" accent6="accent6" hlink="hlink" folHlink="folHlink"/>
  <p:sldLayoutIdLst>
    <p:sldLayoutId id="2147486362" r:id="rId1"/>
    <p:sldLayoutId id="2147486363" r:id="rId2"/>
    <p:sldLayoutId id="2147486364" r:id="rId3"/>
    <p:sldLayoutId id="2147486365" r:id="rId4"/>
    <p:sldLayoutId id="2147486366" r:id="rId5"/>
    <p:sldLayoutId id="2147486367" r:id="rId6"/>
    <p:sldLayoutId id="2147486368" r:id="rId7"/>
    <p:sldLayoutId id="2147486369" r:id="rId8"/>
    <p:sldLayoutId id="2147486370" r:id="rId9"/>
    <p:sldLayoutId id="2147486371" r:id="rId10"/>
    <p:sldLayoutId id="214748637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0DA1F15F-BAE8-174F-95CC-FFA27A1C7AE7}" type="slidenum">
              <a:rPr lang="en-US"/>
              <a:pPr>
                <a:defRPr/>
              </a:pPr>
              <a:t>‹#›</a:t>
            </a:fld>
            <a:endParaRPr lang="en-US"/>
          </a:p>
        </p:txBody>
      </p:sp>
    </p:spTree>
    <p:extLst>
      <p:ext uri="{BB962C8B-B14F-4D97-AF65-F5344CB8AC3E}">
        <p14:creationId xmlns:p14="http://schemas.microsoft.com/office/powerpoint/2010/main" val="1842700207"/>
      </p:ext>
    </p:extLst>
  </p:cSld>
  <p:clrMap bg1="lt1" tx1="dk1" bg2="lt2" tx2="dk2" accent1="accent1" accent2="accent2" accent3="accent3" accent4="accent4" accent5="accent5" accent6="accent6" hlink="hlink" folHlink="folHlink"/>
  <p:sldLayoutIdLst>
    <p:sldLayoutId id="2147486374" r:id="rId1"/>
    <p:sldLayoutId id="2147486375" r:id="rId2"/>
    <p:sldLayoutId id="2147486376" r:id="rId3"/>
    <p:sldLayoutId id="2147486377" r:id="rId4"/>
    <p:sldLayoutId id="2147486378" r:id="rId5"/>
    <p:sldLayoutId id="2147486379" r:id="rId6"/>
    <p:sldLayoutId id="2147486380" r:id="rId7"/>
    <p:sldLayoutId id="2147486381" r:id="rId8"/>
    <p:sldLayoutId id="2147486382" r:id="rId9"/>
    <p:sldLayoutId id="2147486383" r:id="rId10"/>
    <p:sldLayoutId id="2147486384" r:id="rId11"/>
    <p:sldLayoutId id="2147486385" r:id="rId12"/>
    <p:sldLayoutId id="2147486386" r:id="rId13"/>
    <p:sldLayoutId id="2147486387" r:id="rId14"/>
    <p:sldLayoutId id="2147486388"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6303964" y="1"/>
            <a:ext cx="2840037" cy="3254375"/>
            <a:chOff x="3115" y="0"/>
            <a:chExt cx="2170" cy="2486"/>
          </a:xfrm>
        </p:grpSpPr>
        <p:grpSp>
          <p:nvGrpSpPr>
            <p:cNvPr id="26632" name="Group 3"/>
            <p:cNvGrpSpPr>
              <a:grpSpLocks/>
            </p:cNvGrpSpPr>
            <p:nvPr/>
          </p:nvGrpSpPr>
          <p:grpSpPr bwMode="auto">
            <a:xfrm>
              <a:off x="4080" y="1910"/>
              <a:ext cx="768" cy="576"/>
              <a:chOff x="0" y="0"/>
              <a:chExt cx="768" cy="576"/>
            </a:xfrm>
          </p:grpSpPr>
          <p:sp>
            <p:nvSpPr>
              <p:cNvPr id="26764" name="Oval 4"/>
              <p:cNvSpPr>
                <a:spLocks noChangeArrowheads="1"/>
              </p:cNvSpPr>
              <p:nvPr/>
            </p:nvSpPr>
            <p:spPr bwMode="hidden">
              <a:xfrm>
                <a:off x="2"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765" name="Oval 5"/>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33" name="Group 6"/>
            <p:cNvGrpSpPr>
              <a:grpSpLocks/>
            </p:cNvGrpSpPr>
            <p:nvPr/>
          </p:nvGrpSpPr>
          <p:grpSpPr bwMode="auto">
            <a:xfrm>
              <a:off x="4257" y="1103"/>
              <a:ext cx="768" cy="576"/>
              <a:chOff x="0" y="0"/>
              <a:chExt cx="768" cy="576"/>
            </a:xfrm>
          </p:grpSpPr>
          <p:sp>
            <p:nvSpPr>
              <p:cNvPr id="26762" name="Oval 7"/>
              <p:cNvSpPr>
                <a:spLocks noChangeArrowheads="1"/>
              </p:cNvSpPr>
              <p:nvPr/>
            </p:nvSpPr>
            <p:spPr bwMode="hidden">
              <a:xfrm>
                <a:off x="-2" y="2"/>
                <a:ext cx="770"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763" name="Oval 8"/>
              <p:cNvSpPr>
                <a:spLocks noChangeArrowheads="1"/>
              </p:cNvSpPr>
              <p:nvPr/>
            </p:nvSpPr>
            <p:spPr bwMode="hidden">
              <a:xfrm>
                <a:off x="276" y="254"/>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34" name="Group 9"/>
            <p:cNvGrpSpPr>
              <a:grpSpLocks/>
            </p:cNvGrpSpPr>
            <p:nvPr/>
          </p:nvGrpSpPr>
          <p:grpSpPr bwMode="auto">
            <a:xfrm>
              <a:off x="3134" y="0"/>
              <a:ext cx="768" cy="576"/>
              <a:chOff x="0" y="0"/>
              <a:chExt cx="768" cy="576"/>
            </a:xfrm>
          </p:grpSpPr>
          <p:sp>
            <p:nvSpPr>
              <p:cNvPr id="2676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761" name="Oval 11"/>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35" name="Group 12"/>
            <p:cNvGrpSpPr>
              <a:grpSpLocks/>
            </p:cNvGrpSpPr>
            <p:nvPr/>
          </p:nvGrpSpPr>
          <p:grpSpPr bwMode="auto">
            <a:xfrm>
              <a:off x="3115" y="0"/>
              <a:ext cx="2170" cy="1702"/>
              <a:chOff x="3115" y="0"/>
              <a:chExt cx="2170" cy="1702"/>
            </a:xfrm>
          </p:grpSpPr>
          <p:grpSp>
            <p:nvGrpSpPr>
              <p:cNvPr id="26636" name="Group 13"/>
              <p:cNvGrpSpPr>
                <a:grpSpLocks/>
              </p:cNvGrpSpPr>
              <p:nvPr/>
            </p:nvGrpSpPr>
            <p:grpSpPr bwMode="auto">
              <a:xfrm>
                <a:off x="3640" y="308"/>
                <a:ext cx="1145" cy="844"/>
                <a:chOff x="1265" y="814"/>
                <a:chExt cx="2919" cy="2151"/>
              </a:xfrm>
            </p:grpSpPr>
            <p:sp>
              <p:nvSpPr>
                <p:cNvPr id="2675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75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37" name="Group 16"/>
              <p:cNvGrpSpPr>
                <a:grpSpLocks/>
              </p:cNvGrpSpPr>
              <p:nvPr/>
            </p:nvGrpSpPr>
            <p:grpSpPr bwMode="auto">
              <a:xfrm>
                <a:off x="3115" y="0"/>
                <a:ext cx="2145" cy="1702"/>
                <a:chOff x="3115" y="0"/>
                <a:chExt cx="2145" cy="1702"/>
              </a:xfrm>
            </p:grpSpPr>
            <p:grpSp>
              <p:nvGrpSpPr>
                <p:cNvPr id="26660" name="Group 17"/>
                <p:cNvGrpSpPr>
                  <a:grpSpLocks/>
                </p:cNvGrpSpPr>
                <p:nvPr/>
              </p:nvGrpSpPr>
              <p:grpSpPr bwMode="auto">
                <a:xfrm>
                  <a:off x="4505" y="589"/>
                  <a:ext cx="493" cy="912"/>
                  <a:chOff x="3471" y="1530"/>
                  <a:chExt cx="1258" cy="2327"/>
                </a:xfrm>
              </p:grpSpPr>
              <p:sp>
                <p:nvSpPr>
                  <p:cNvPr id="26756" name="Freeform 18"/>
                  <p:cNvSpPr>
                    <a:spLocks/>
                  </p:cNvSpPr>
                  <p:nvPr/>
                </p:nvSpPr>
                <p:spPr bwMode="hidden">
                  <a:xfrm rot="2711884">
                    <a:off x="2769" y="2236"/>
                    <a:ext cx="1717"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757" name="Freeform 19"/>
                  <p:cNvSpPr>
                    <a:spLocks/>
                  </p:cNvSpPr>
                  <p:nvPr/>
                </p:nvSpPr>
                <p:spPr bwMode="hidden">
                  <a:xfrm rot="2711884">
                    <a:off x="4022" y="3146"/>
                    <a:ext cx="922"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61" name="Group 20"/>
                <p:cNvGrpSpPr>
                  <a:grpSpLocks/>
                </p:cNvGrpSpPr>
                <p:nvPr/>
              </p:nvGrpSpPr>
              <p:grpSpPr bwMode="auto">
                <a:xfrm>
                  <a:off x="4267" y="781"/>
                  <a:ext cx="966" cy="522"/>
                  <a:chOff x="2864" y="2019"/>
                  <a:chExt cx="2463" cy="1332"/>
                </a:xfrm>
              </p:grpSpPr>
              <p:sp>
                <p:nvSpPr>
                  <p:cNvPr id="26754" name="Freeform 21"/>
                  <p:cNvSpPr>
                    <a:spLocks/>
                  </p:cNvSpPr>
                  <p:nvPr/>
                </p:nvSpPr>
                <p:spPr bwMode="hidden">
                  <a:xfrm rot="2104081">
                    <a:off x="2865" y="2019"/>
                    <a:ext cx="1812"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55" name="Freeform 22"/>
                  <p:cNvSpPr>
                    <a:spLocks/>
                  </p:cNvSpPr>
                  <p:nvPr/>
                </p:nvSpPr>
                <p:spPr bwMode="hidden">
                  <a:xfrm rot="2104081">
                    <a:off x="4352" y="2805"/>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62" name="Group 23"/>
                <p:cNvGrpSpPr>
                  <a:grpSpLocks/>
                </p:cNvGrpSpPr>
                <p:nvPr/>
              </p:nvGrpSpPr>
              <p:grpSpPr bwMode="auto">
                <a:xfrm>
                  <a:off x="4280" y="707"/>
                  <a:ext cx="971" cy="417"/>
                  <a:chOff x="2897" y="1832"/>
                  <a:chExt cx="2477" cy="1064"/>
                </a:xfrm>
              </p:grpSpPr>
              <p:sp>
                <p:nvSpPr>
                  <p:cNvPr id="26752" name="Freeform 24"/>
                  <p:cNvSpPr>
                    <a:spLocks/>
                  </p:cNvSpPr>
                  <p:nvPr/>
                </p:nvSpPr>
                <p:spPr bwMode="hidden">
                  <a:xfrm rot="1582915">
                    <a:off x="2896" y="1832"/>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53"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63" name="Group 26"/>
                <p:cNvGrpSpPr>
                  <a:grpSpLocks/>
                </p:cNvGrpSpPr>
                <p:nvPr/>
              </p:nvGrpSpPr>
              <p:grpSpPr bwMode="auto">
                <a:xfrm>
                  <a:off x="4291" y="630"/>
                  <a:ext cx="969" cy="364"/>
                  <a:chOff x="2924" y="1636"/>
                  <a:chExt cx="2472" cy="927"/>
                </a:xfrm>
              </p:grpSpPr>
              <p:sp>
                <p:nvSpPr>
                  <p:cNvPr id="26750" name="Freeform 27"/>
                  <p:cNvSpPr>
                    <a:spLocks/>
                  </p:cNvSpPr>
                  <p:nvPr/>
                </p:nvSpPr>
                <p:spPr bwMode="hidden">
                  <a:xfrm rot="1080363">
                    <a:off x="2919" y="1631"/>
                    <a:ext cx="1677" cy="334"/>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51" name="Freeform 28"/>
                  <p:cNvSpPr>
                    <a:spLocks/>
                  </p:cNvSpPr>
                  <p:nvPr/>
                </p:nvSpPr>
                <p:spPr bwMode="hidden">
                  <a:xfrm rot="1080363">
                    <a:off x="4491" y="2033"/>
                    <a:ext cx="900" cy="52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64" name="Group 29"/>
                <p:cNvGrpSpPr>
                  <a:grpSpLocks/>
                </p:cNvGrpSpPr>
                <p:nvPr/>
              </p:nvGrpSpPr>
              <p:grpSpPr bwMode="auto">
                <a:xfrm>
                  <a:off x="4304" y="543"/>
                  <a:ext cx="918" cy="258"/>
                  <a:chOff x="2958" y="1414"/>
                  <a:chExt cx="2342" cy="657"/>
                </a:xfrm>
              </p:grpSpPr>
              <p:sp>
                <p:nvSpPr>
                  <p:cNvPr id="26748" name="Freeform 30"/>
                  <p:cNvSpPr>
                    <a:spLocks/>
                  </p:cNvSpPr>
                  <p:nvPr/>
                </p:nvSpPr>
                <p:spPr bwMode="hidden">
                  <a:xfrm rot="463793">
                    <a:off x="2957" y="1415"/>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49" name="Freeform 31"/>
                  <p:cNvSpPr>
                    <a:spLocks/>
                  </p:cNvSpPr>
                  <p:nvPr/>
                </p:nvSpPr>
                <p:spPr bwMode="hidden">
                  <a:xfrm rot="463793">
                    <a:off x="4470" y="1581"/>
                    <a:ext cx="829" cy="485"/>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65" name="Group 32"/>
                <p:cNvGrpSpPr>
                  <a:grpSpLocks/>
                </p:cNvGrpSpPr>
                <p:nvPr/>
              </p:nvGrpSpPr>
              <p:grpSpPr bwMode="auto">
                <a:xfrm>
                  <a:off x="4314" y="487"/>
                  <a:ext cx="843" cy="134"/>
                  <a:chOff x="2983" y="1269"/>
                  <a:chExt cx="2150" cy="343"/>
                </a:xfrm>
              </p:grpSpPr>
              <p:sp>
                <p:nvSpPr>
                  <p:cNvPr id="26746"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47" name="Freeform 34"/>
                  <p:cNvSpPr>
                    <a:spLocks/>
                  </p:cNvSpPr>
                  <p:nvPr/>
                </p:nvSpPr>
                <p:spPr bwMode="hidden">
                  <a:xfrm rot="-84182">
                    <a:off x="4377" y="1264"/>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66" name="Group 35"/>
                <p:cNvGrpSpPr>
                  <a:grpSpLocks/>
                </p:cNvGrpSpPr>
                <p:nvPr/>
              </p:nvGrpSpPr>
              <p:grpSpPr bwMode="auto">
                <a:xfrm>
                  <a:off x="4296" y="349"/>
                  <a:ext cx="737" cy="167"/>
                  <a:chOff x="2938" y="917"/>
                  <a:chExt cx="1879" cy="427"/>
                </a:xfrm>
              </p:grpSpPr>
              <p:sp>
                <p:nvSpPr>
                  <p:cNvPr id="26744" name="Freeform 36"/>
                  <p:cNvSpPr>
                    <a:spLocks/>
                  </p:cNvSpPr>
                  <p:nvPr/>
                </p:nvSpPr>
                <p:spPr bwMode="hidden">
                  <a:xfrm rot="-802576">
                    <a:off x="2933" y="1128"/>
                    <a:ext cx="1237" cy="21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45" name="Freeform 37"/>
                  <p:cNvSpPr>
                    <a:spLocks/>
                  </p:cNvSpPr>
                  <p:nvPr/>
                </p:nvSpPr>
                <p:spPr bwMode="hidden">
                  <a:xfrm rot="-802576">
                    <a:off x="4151" y="918"/>
                    <a:ext cx="665"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67" name="Group 38"/>
                <p:cNvGrpSpPr>
                  <a:grpSpLocks/>
                </p:cNvGrpSpPr>
                <p:nvPr/>
              </p:nvGrpSpPr>
              <p:grpSpPr bwMode="auto">
                <a:xfrm>
                  <a:off x="3394" y="637"/>
                  <a:ext cx="493" cy="912"/>
                  <a:chOff x="637" y="1653"/>
                  <a:chExt cx="1257" cy="2326"/>
                </a:xfrm>
              </p:grpSpPr>
              <p:sp>
                <p:nvSpPr>
                  <p:cNvPr id="26742" name="Freeform 39"/>
                  <p:cNvSpPr>
                    <a:spLocks/>
                  </p:cNvSpPr>
                  <p:nvPr/>
                </p:nvSpPr>
                <p:spPr bwMode="hidden">
                  <a:xfrm rot="18888116" flipH="1">
                    <a:off x="875" y="2354"/>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43"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68" name="Group 41"/>
                <p:cNvGrpSpPr>
                  <a:grpSpLocks/>
                </p:cNvGrpSpPr>
                <p:nvPr/>
              </p:nvGrpSpPr>
              <p:grpSpPr bwMode="auto">
                <a:xfrm>
                  <a:off x="3142" y="850"/>
                  <a:ext cx="966" cy="522"/>
                  <a:chOff x="-5" y="2196"/>
                  <a:chExt cx="2463" cy="1332"/>
                </a:xfrm>
              </p:grpSpPr>
              <p:sp>
                <p:nvSpPr>
                  <p:cNvPr id="26740" name="Freeform 42"/>
                  <p:cNvSpPr>
                    <a:spLocks/>
                  </p:cNvSpPr>
                  <p:nvPr/>
                </p:nvSpPr>
                <p:spPr bwMode="hidden">
                  <a:xfrm rot="19495919" flipH="1">
                    <a:off x="644" y="2196"/>
                    <a:ext cx="1809"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41" name="Freeform 43"/>
                  <p:cNvSpPr>
                    <a:spLocks/>
                  </p:cNvSpPr>
                  <p:nvPr/>
                </p:nvSpPr>
                <p:spPr bwMode="hidden">
                  <a:xfrm rot="19495919" flipH="1">
                    <a:off x="-6" y="2982"/>
                    <a:ext cx="971"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69" name="Group 44"/>
                <p:cNvGrpSpPr>
                  <a:grpSpLocks/>
                </p:cNvGrpSpPr>
                <p:nvPr/>
              </p:nvGrpSpPr>
              <p:grpSpPr bwMode="auto">
                <a:xfrm>
                  <a:off x="3124" y="777"/>
                  <a:ext cx="971" cy="417"/>
                  <a:chOff x="-52" y="2009"/>
                  <a:chExt cx="2477" cy="1064"/>
                </a:xfrm>
              </p:grpSpPr>
              <p:sp>
                <p:nvSpPr>
                  <p:cNvPr id="26738" name="Freeform 45"/>
                  <p:cNvSpPr>
                    <a:spLocks/>
                  </p:cNvSpPr>
                  <p:nvPr/>
                </p:nvSpPr>
                <p:spPr bwMode="hidden">
                  <a:xfrm rot="20017085" flipH="1">
                    <a:off x="689" y="2010"/>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39" name="Freeform 46"/>
                  <p:cNvSpPr>
                    <a:spLocks/>
                  </p:cNvSpPr>
                  <p:nvPr/>
                </p:nvSpPr>
                <p:spPr bwMode="hidden">
                  <a:xfrm rot="20017085" flipH="1">
                    <a:off x="-53" y="2598"/>
                    <a:ext cx="931" cy="47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70" name="Group 47"/>
                <p:cNvGrpSpPr>
                  <a:grpSpLocks/>
                </p:cNvGrpSpPr>
                <p:nvPr/>
              </p:nvGrpSpPr>
              <p:grpSpPr bwMode="auto">
                <a:xfrm>
                  <a:off x="3115" y="700"/>
                  <a:ext cx="969" cy="363"/>
                  <a:chOff x="-74" y="1813"/>
                  <a:chExt cx="2472" cy="927"/>
                </a:xfrm>
              </p:grpSpPr>
              <p:sp>
                <p:nvSpPr>
                  <p:cNvPr id="26736" name="Freeform 48"/>
                  <p:cNvSpPr>
                    <a:spLocks/>
                  </p:cNvSpPr>
                  <p:nvPr/>
                </p:nvSpPr>
                <p:spPr bwMode="hidden">
                  <a:xfrm rot="20519637" flipH="1">
                    <a:off x="721" y="1812"/>
                    <a:ext cx="1677" cy="33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37" name="Freeform 49"/>
                  <p:cNvSpPr>
                    <a:spLocks/>
                  </p:cNvSpPr>
                  <p:nvPr/>
                </p:nvSpPr>
                <p:spPr bwMode="hidden">
                  <a:xfrm rot="20519637" flipH="1">
                    <a:off x="-74" y="2212"/>
                    <a:ext cx="900" cy="52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71" name="Group 50"/>
                <p:cNvGrpSpPr>
                  <a:grpSpLocks/>
                </p:cNvGrpSpPr>
                <p:nvPr/>
              </p:nvGrpSpPr>
              <p:grpSpPr bwMode="auto">
                <a:xfrm>
                  <a:off x="3153" y="613"/>
                  <a:ext cx="918" cy="257"/>
                  <a:chOff x="22" y="1591"/>
                  <a:chExt cx="2342" cy="657"/>
                </a:xfrm>
              </p:grpSpPr>
              <p:sp>
                <p:nvSpPr>
                  <p:cNvPr id="26734" name="Freeform 51"/>
                  <p:cNvSpPr>
                    <a:spLocks/>
                  </p:cNvSpPr>
                  <p:nvPr/>
                </p:nvSpPr>
                <p:spPr bwMode="hidden">
                  <a:xfrm rot="21136207" flipH="1">
                    <a:off x="819" y="1586"/>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35"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72" name="Group 53"/>
                <p:cNvGrpSpPr>
                  <a:grpSpLocks/>
                </p:cNvGrpSpPr>
                <p:nvPr/>
              </p:nvGrpSpPr>
              <p:grpSpPr bwMode="auto">
                <a:xfrm>
                  <a:off x="3218" y="556"/>
                  <a:ext cx="843" cy="134"/>
                  <a:chOff x="189" y="1446"/>
                  <a:chExt cx="2150" cy="343"/>
                </a:xfrm>
              </p:grpSpPr>
              <p:sp>
                <p:nvSpPr>
                  <p:cNvPr id="26732"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33" name="Freeform 55"/>
                  <p:cNvSpPr>
                    <a:spLocks/>
                  </p:cNvSpPr>
                  <p:nvPr/>
                </p:nvSpPr>
                <p:spPr bwMode="hidden">
                  <a:xfrm rot="84182" flipH="1">
                    <a:off x="189" y="1441"/>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73" name="Group 56"/>
                <p:cNvGrpSpPr>
                  <a:grpSpLocks/>
                </p:cNvGrpSpPr>
                <p:nvPr/>
              </p:nvGrpSpPr>
              <p:grpSpPr bwMode="auto">
                <a:xfrm>
                  <a:off x="3342" y="418"/>
                  <a:ext cx="737" cy="167"/>
                  <a:chOff x="505" y="1094"/>
                  <a:chExt cx="1879" cy="427"/>
                </a:xfrm>
              </p:grpSpPr>
              <p:sp>
                <p:nvSpPr>
                  <p:cNvPr id="26730"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31"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74" name="Group 59"/>
                <p:cNvGrpSpPr>
                  <a:grpSpLocks/>
                </p:cNvGrpSpPr>
                <p:nvPr/>
              </p:nvGrpSpPr>
              <p:grpSpPr bwMode="auto">
                <a:xfrm>
                  <a:off x="3386" y="341"/>
                  <a:ext cx="725" cy="218"/>
                  <a:chOff x="616" y="899"/>
                  <a:chExt cx="1850" cy="554"/>
                </a:xfrm>
              </p:grpSpPr>
              <p:sp>
                <p:nvSpPr>
                  <p:cNvPr id="26728"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29"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75" name="Group 62"/>
                <p:cNvGrpSpPr>
                  <a:grpSpLocks/>
                </p:cNvGrpSpPr>
                <p:nvPr/>
              </p:nvGrpSpPr>
              <p:grpSpPr bwMode="auto">
                <a:xfrm>
                  <a:off x="3472" y="231"/>
                  <a:ext cx="693" cy="291"/>
                  <a:chOff x="3472" y="231"/>
                  <a:chExt cx="693" cy="291"/>
                </a:xfrm>
              </p:grpSpPr>
              <p:sp>
                <p:nvSpPr>
                  <p:cNvPr id="26726" name="Freeform 63"/>
                  <p:cNvSpPr>
                    <a:spLocks/>
                  </p:cNvSpPr>
                  <p:nvPr/>
                </p:nvSpPr>
                <p:spPr bwMode="hidden">
                  <a:xfrm rot="2028410" flipH="1">
                    <a:off x="3679"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27" name="Freeform 64"/>
                  <p:cNvSpPr>
                    <a:spLocks/>
                  </p:cNvSpPr>
                  <p:nvPr/>
                </p:nvSpPr>
                <p:spPr bwMode="hidden">
                  <a:xfrm rot="2028410" flipH="1">
                    <a:off x="3472" y="229"/>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76" name="Group 65"/>
                <p:cNvGrpSpPr>
                  <a:grpSpLocks/>
                </p:cNvGrpSpPr>
                <p:nvPr/>
              </p:nvGrpSpPr>
              <p:grpSpPr bwMode="auto">
                <a:xfrm>
                  <a:off x="3554" y="118"/>
                  <a:ext cx="664" cy="349"/>
                  <a:chOff x="3554" y="118"/>
                  <a:chExt cx="664" cy="349"/>
                </a:xfrm>
              </p:grpSpPr>
              <p:sp>
                <p:nvSpPr>
                  <p:cNvPr id="2672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2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77" name="Group 68"/>
                <p:cNvGrpSpPr>
                  <a:grpSpLocks/>
                </p:cNvGrpSpPr>
                <p:nvPr/>
              </p:nvGrpSpPr>
              <p:grpSpPr bwMode="auto">
                <a:xfrm>
                  <a:off x="3784" y="30"/>
                  <a:ext cx="305" cy="593"/>
                  <a:chOff x="1633" y="104"/>
                  <a:chExt cx="778" cy="1512"/>
                </a:xfrm>
              </p:grpSpPr>
              <p:sp>
                <p:nvSpPr>
                  <p:cNvPr id="26722"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23"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78" name="Group 71"/>
                <p:cNvGrpSpPr>
                  <a:grpSpLocks/>
                </p:cNvGrpSpPr>
                <p:nvPr/>
              </p:nvGrpSpPr>
              <p:grpSpPr bwMode="auto">
                <a:xfrm>
                  <a:off x="3903" y="0"/>
                  <a:ext cx="248" cy="601"/>
                  <a:chOff x="1935" y="28"/>
                  <a:chExt cx="634" cy="1534"/>
                </a:xfrm>
              </p:grpSpPr>
              <p:sp>
                <p:nvSpPr>
                  <p:cNvPr id="26720" name="Freeform 72"/>
                  <p:cNvSpPr>
                    <a:spLocks/>
                  </p:cNvSpPr>
                  <p:nvPr/>
                </p:nvSpPr>
                <p:spPr bwMode="hidden">
                  <a:xfrm rot="4126480" flipH="1">
                    <a:off x="1934" y="922"/>
                    <a:ext cx="1055"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21"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79" name="Group 74"/>
                <p:cNvGrpSpPr>
                  <a:grpSpLocks/>
                </p:cNvGrpSpPr>
                <p:nvPr/>
              </p:nvGrpSpPr>
              <p:grpSpPr bwMode="auto">
                <a:xfrm>
                  <a:off x="4251" y="252"/>
                  <a:ext cx="723" cy="222"/>
                  <a:chOff x="2822" y="672"/>
                  <a:chExt cx="1845" cy="566"/>
                </a:xfrm>
              </p:grpSpPr>
              <p:sp>
                <p:nvSpPr>
                  <p:cNvPr id="26718" name="Freeform 75"/>
                  <p:cNvSpPr>
                    <a:spLocks/>
                  </p:cNvSpPr>
                  <p:nvPr/>
                </p:nvSpPr>
                <p:spPr bwMode="hidden">
                  <a:xfrm rot="-1325434">
                    <a:off x="2817"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19" name="Freeform 76"/>
                  <p:cNvSpPr>
                    <a:spLocks/>
                  </p:cNvSpPr>
                  <p:nvPr/>
                </p:nvSpPr>
                <p:spPr bwMode="hidden">
                  <a:xfrm rot="-1325434">
                    <a:off x="4003" y="673"/>
                    <a:ext cx="659"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80" name="Group 77"/>
                <p:cNvGrpSpPr>
                  <a:grpSpLocks/>
                </p:cNvGrpSpPr>
                <p:nvPr/>
              </p:nvGrpSpPr>
              <p:grpSpPr bwMode="auto">
                <a:xfrm>
                  <a:off x="4196" y="163"/>
                  <a:ext cx="699" cy="282"/>
                  <a:chOff x="2683" y="445"/>
                  <a:chExt cx="1781" cy="717"/>
                </a:xfrm>
              </p:grpSpPr>
              <p:sp>
                <p:nvSpPr>
                  <p:cNvPr id="26716" name="Freeform 78"/>
                  <p:cNvSpPr>
                    <a:spLocks/>
                  </p:cNvSpPr>
                  <p:nvPr/>
                </p:nvSpPr>
                <p:spPr bwMode="hidden">
                  <a:xfrm rot="-1921064">
                    <a:off x="2682" y="946"/>
                    <a:ext cx="1230"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17" name="Freeform 79"/>
                  <p:cNvSpPr>
                    <a:spLocks/>
                  </p:cNvSpPr>
                  <p:nvPr/>
                </p:nvSpPr>
                <p:spPr bwMode="hidden">
                  <a:xfrm rot="-1921064">
                    <a:off x="3801" y="444"/>
                    <a:ext cx="658"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2668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68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nvGrpSpPr>
                <p:cNvPr id="26683" name="Group 82"/>
                <p:cNvGrpSpPr>
                  <a:grpSpLocks/>
                </p:cNvGrpSpPr>
                <p:nvPr/>
              </p:nvGrpSpPr>
              <p:grpSpPr bwMode="auto">
                <a:xfrm>
                  <a:off x="4242" y="5"/>
                  <a:ext cx="251" cy="596"/>
                  <a:chOff x="2800" y="41"/>
                  <a:chExt cx="640" cy="1520"/>
                </a:xfrm>
              </p:grpSpPr>
              <p:sp>
                <p:nvSpPr>
                  <p:cNvPr id="26714" name="Freeform 83"/>
                  <p:cNvSpPr>
                    <a:spLocks/>
                  </p:cNvSpPr>
                  <p:nvPr/>
                </p:nvSpPr>
                <p:spPr bwMode="hidden">
                  <a:xfrm rot="-3857755">
                    <a:off x="2364" y="934"/>
                    <a:ext cx="1058"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15" name="Freeform 84"/>
                  <p:cNvSpPr>
                    <a:spLocks/>
                  </p:cNvSpPr>
                  <p:nvPr/>
                </p:nvSpPr>
                <p:spPr bwMode="hidden">
                  <a:xfrm rot="-3857755">
                    <a:off x="3013" y="180"/>
                    <a:ext cx="566"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84" name="Group 85"/>
                <p:cNvGrpSpPr>
                  <a:grpSpLocks/>
                </p:cNvGrpSpPr>
                <p:nvPr/>
              </p:nvGrpSpPr>
              <p:grpSpPr bwMode="auto">
                <a:xfrm>
                  <a:off x="4295" y="53"/>
                  <a:ext cx="398" cy="574"/>
                  <a:chOff x="2934" y="163"/>
                  <a:chExt cx="1017" cy="1464"/>
                </a:xfrm>
              </p:grpSpPr>
              <p:sp>
                <p:nvSpPr>
                  <p:cNvPr id="26712"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13"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85" name="Group 88"/>
                <p:cNvGrpSpPr>
                  <a:grpSpLocks/>
                </p:cNvGrpSpPr>
                <p:nvPr/>
              </p:nvGrpSpPr>
              <p:grpSpPr bwMode="auto">
                <a:xfrm>
                  <a:off x="4215" y="2"/>
                  <a:ext cx="95" cy="567"/>
                  <a:chOff x="2730" y="32"/>
                  <a:chExt cx="243" cy="1448"/>
                </a:xfrm>
              </p:grpSpPr>
              <p:sp>
                <p:nvSpPr>
                  <p:cNvPr id="26710"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11"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86" name="Group 91"/>
                <p:cNvGrpSpPr>
                  <a:grpSpLocks/>
                </p:cNvGrpSpPr>
                <p:nvPr/>
              </p:nvGrpSpPr>
              <p:grpSpPr bwMode="auto">
                <a:xfrm>
                  <a:off x="3514" y="683"/>
                  <a:ext cx="425" cy="960"/>
                  <a:chOff x="943" y="1769"/>
                  <a:chExt cx="1085" cy="2450"/>
                </a:xfrm>
              </p:grpSpPr>
              <p:sp>
                <p:nvSpPr>
                  <p:cNvPr id="26708" name="Freeform 92"/>
                  <p:cNvSpPr>
                    <a:spLocks/>
                  </p:cNvSpPr>
                  <p:nvPr/>
                </p:nvSpPr>
                <p:spPr bwMode="hidden">
                  <a:xfrm rot="18335692" flipH="1">
                    <a:off x="1009" y="2474"/>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09" name="Freeform 93"/>
                  <p:cNvSpPr>
                    <a:spLocks/>
                  </p:cNvSpPr>
                  <p:nvPr/>
                </p:nvSpPr>
                <p:spPr bwMode="hidden">
                  <a:xfrm rot="18335692" flipH="1">
                    <a:off x="725" y="3506"/>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87" name="Group 94"/>
                <p:cNvGrpSpPr>
                  <a:grpSpLocks/>
                </p:cNvGrpSpPr>
                <p:nvPr/>
              </p:nvGrpSpPr>
              <p:grpSpPr bwMode="auto">
                <a:xfrm>
                  <a:off x="3715" y="748"/>
                  <a:ext cx="300" cy="930"/>
                  <a:chOff x="1455" y="1936"/>
                  <a:chExt cx="766" cy="2373"/>
                </a:xfrm>
              </p:grpSpPr>
              <p:sp>
                <p:nvSpPr>
                  <p:cNvPr id="26706" name="Freeform 95"/>
                  <p:cNvSpPr>
                    <a:spLocks/>
                  </p:cNvSpPr>
                  <p:nvPr/>
                </p:nvSpPr>
                <p:spPr bwMode="hidden">
                  <a:xfrm rot="17542885" flipH="1">
                    <a:off x="1268" y="2577"/>
                    <a:ext cx="159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07" name="Freeform 96"/>
                  <p:cNvSpPr>
                    <a:spLocks/>
                  </p:cNvSpPr>
                  <p:nvPr/>
                </p:nvSpPr>
                <p:spPr bwMode="hidden">
                  <a:xfrm rot="17542885" flipH="1">
                    <a:off x="1275" y="3634"/>
                    <a:ext cx="851"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88" name="Group 97"/>
                <p:cNvGrpSpPr>
                  <a:grpSpLocks/>
                </p:cNvGrpSpPr>
                <p:nvPr/>
              </p:nvGrpSpPr>
              <p:grpSpPr bwMode="auto">
                <a:xfrm rot="88588">
                  <a:off x="3923" y="769"/>
                  <a:ext cx="180" cy="913"/>
                  <a:chOff x="1956" y="1990"/>
                  <a:chExt cx="492" cy="2604"/>
                </a:xfrm>
              </p:grpSpPr>
              <p:sp>
                <p:nvSpPr>
                  <p:cNvPr id="26704" name="Freeform 98"/>
                  <p:cNvSpPr>
                    <a:spLocks/>
                  </p:cNvSpPr>
                  <p:nvPr/>
                </p:nvSpPr>
                <p:spPr bwMode="hidden">
                  <a:xfrm rot="16782062" flipH="1">
                    <a:off x="1435" y="2689"/>
                    <a:ext cx="1712" cy="30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05" name="Freeform 99"/>
                  <p:cNvSpPr>
                    <a:spLocks/>
                  </p:cNvSpPr>
                  <p:nvPr/>
                </p:nvSpPr>
                <p:spPr bwMode="hidden">
                  <a:xfrm rot="16782062" flipH="1">
                    <a:off x="1727" y="3894"/>
                    <a:ext cx="917" cy="47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89" name="Group 100"/>
                <p:cNvGrpSpPr>
                  <a:grpSpLocks/>
                </p:cNvGrpSpPr>
                <p:nvPr/>
              </p:nvGrpSpPr>
              <p:grpSpPr bwMode="auto">
                <a:xfrm>
                  <a:off x="4451" y="662"/>
                  <a:ext cx="442" cy="951"/>
                  <a:chOff x="3334" y="1717"/>
                  <a:chExt cx="1125" cy="2426"/>
                </a:xfrm>
              </p:grpSpPr>
              <p:sp>
                <p:nvSpPr>
                  <p:cNvPr id="26702" name="Freeform 101"/>
                  <p:cNvSpPr>
                    <a:spLocks/>
                  </p:cNvSpPr>
                  <p:nvPr/>
                </p:nvSpPr>
                <p:spPr bwMode="hidden">
                  <a:xfrm rot="3144576">
                    <a:off x="2627" y="2423"/>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703"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90" name="Group 103"/>
                <p:cNvGrpSpPr>
                  <a:grpSpLocks/>
                </p:cNvGrpSpPr>
                <p:nvPr/>
              </p:nvGrpSpPr>
              <p:grpSpPr bwMode="auto">
                <a:xfrm>
                  <a:off x="4391" y="721"/>
                  <a:ext cx="347" cy="951"/>
                  <a:chOff x="3181" y="1866"/>
                  <a:chExt cx="883" cy="2426"/>
                </a:xfrm>
              </p:grpSpPr>
              <p:sp>
                <p:nvSpPr>
                  <p:cNvPr id="26700" name="Freeform 104"/>
                  <p:cNvSpPr>
                    <a:spLocks/>
                  </p:cNvSpPr>
                  <p:nvPr/>
                </p:nvSpPr>
                <p:spPr bwMode="hidden">
                  <a:xfrm rot="3745735">
                    <a:off x="2506" y="2536"/>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701" name="Freeform 105"/>
                  <p:cNvSpPr>
                    <a:spLocks/>
                  </p:cNvSpPr>
                  <p:nvPr/>
                </p:nvSpPr>
                <p:spPr bwMode="hidden">
                  <a:xfrm rot="3745735">
                    <a:off x="3387" y="3610"/>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91" name="Group 106"/>
                <p:cNvGrpSpPr>
                  <a:grpSpLocks/>
                </p:cNvGrpSpPr>
                <p:nvPr/>
              </p:nvGrpSpPr>
              <p:grpSpPr bwMode="auto">
                <a:xfrm>
                  <a:off x="4323" y="767"/>
                  <a:ext cx="243" cy="935"/>
                  <a:chOff x="3006" y="1983"/>
                  <a:chExt cx="619" cy="2386"/>
                </a:xfrm>
              </p:grpSpPr>
              <p:sp>
                <p:nvSpPr>
                  <p:cNvPr id="26698" name="Freeform 107"/>
                  <p:cNvSpPr>
                    <a:spLocks/>
                  </p:cNvSpPr>
                  <p:nvPr/>
                </p:nvSpPr>
                <p:spPr bwMode="hidden">
                  <a:xfrm rot="4286818">
                    <a:off x="2328" y="2656"/>
                    <a:ext cx="1600" cy="244"/>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699" name="Freeform 108"/>
                  <p:cNvSpPr>
                    <a:spLocks/>
                  </p:cNvSpPr>
                  <p:nvPr/>
                </p:nvSpPr>
                <p:spPr bwMode="hidden">
                  <a:xfrm rot="4286818">
                    <a:off x="3001" y="3741"/>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92" name="Group 109"/>
                <p:cNvGrpSpPr>
                  <a:grpSpLocks/>
                </p:cNvGrpSpPr>
                <p:nvPr/>
              </p:nvGrpSpPr>
              <p:grpSpPr bwMode="auto">
                <a:xfrm>
                  <a:off x="4249" y="813"/>
                  <a:ext cx="159" cy="870"/>
                  <a:chOff x="2819" y="2101"/>
                  <a:chExt cx="405" cy="2219"/>
                </a:xfrm>
              </p:grpSpPr>
              <p:sp>
                <p:nvSpPr>
                  <p:cNvPr id="26696" name="Freeform 110"/>
                  <p:cNvSpPr>
                    <a:spLocks/>
                  </p:cNvSpPr>
                  <p:nvPr/>
                </p:nvSpPr>
                <p:spPr bwMode="hidden">
                  <a:xfrm rot="4898956">
                    <a:off x="2210" y="2709"/>
                    <a:ext cx="1466" cy="247"/>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697" name="Freeform 111"/>
                  <p:cNvSpPr>
                    <a:spLocks/>
                  </p:cNvSpPr>
                  <p:nvPr/>
                </p:nvSpPr>
                <p:spPr bwMode="hidden">
                  <a:xfrm rot="4898956">
                    <a:off x="2637" y="3727"/>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93" name="Group 112"/>
                <p:cNvGrpSpPr>
                  <a:grpSpLocks/>
                </p:cNvGrpSpPr>
                <p:nvPr/>
              </p:nvGrpSpPr>
              <p:grpSpPr bwMode="auto">
                <a:xfrm>
                  <a:off x="4045" y="826"/>
                  <a:ext cx="167" cy="857"/>
                  <a:chOff x="2287" y="2135"/>
                  <a:chExt cx="426" cy="2185"/>
                </a:xfrm>
              </p:grpSpPr>
              <p:sp>
                <p:nvSpPr>
                  <p:cNvPr id="26694" name="Freeform 113"/>
                  <p:cNvSpPr>
                    <a:spLocks/>
                  </p:cNvSpPr>
                  <p:nvPr/>
                </p:nvSpPr>
                <p:spPr bwMode="hidden">
                  <a:xfrm rot="5755659">
                    <a:off x="1903" y="2758"/>
                    <a:ext cx="1432" cy="18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695" name="Freeform 114"/>
                  <p:cNvSpPr>
                    <a:spLocks/>
                  </p:cNvSpPr>
                  <p:nvPr/>
                </p:nvSpPr>
                <p:spPr bwMode="hidden">
                  <a:xfrm rot="5755659">
                    <a:off x="2051" y="3784"/>
                    <a:ext cx="767"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sp>
            <p:nvSpPr>
              <p:cNvPr id="2663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39" name="Arc 116"/>
              <p:cNvSpPr>
                <a:spLocks/>
              </p:cNvSpPr>
              <p:nvPr/>
            </p:nvSpPr>
            <p:spPr bwMode="hidden">
              <a:xfrm flipH="1">
                <a:off x="3527" y="725"/>
                <a:ext cx="832" cy="902"/>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4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4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42" name="Arc 119"/>
              <p:cNvSpPr>
                <a:spLocks/>
              </p:cNvSpPr>
              <p:nvPr/>
            </p:nvSpPr>
            <p:spPr bwMode="hidden">
              <a:xfrm flipH="1">
                <a:off x="3267" y="628"/>
                <a:ext cx="791" cy="930"/>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4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4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4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4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4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4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4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50" name="Arc 127"/>
              <p:cNvSpPr>
                <a:spLocks/>
              </p:cNvSpPr>
              <p:nvPr/>
            </p:nvSpPr>
            <p:spPr bwMode="hidden">
              <a:xfrm flipH="1">
                <a:off x="3426" y="122"/>
                <a:ext cx="724" cy="902"/>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51" name="Arc 128"/>
              <p:cNvSpPr>
                <a:spLocks/>
              </p:cNvSpPr>
              <p:nvPr/>
            </p:nvSpPr>
            <p:spPr bwMode="hidden">
              <a:xfrm>
                <a:off x="4199" y="502"/>
                <a:ext cx="297" cy="902"/>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52"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53"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5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55"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56" name="Freeform 133"/>
              <p:cNvSpPr>
                <a:spLocks/>
              </p:cNvSpPr>
              <p:nvPr/>
            </p:nvSpPr>
            <p:spPr bwMode="hidden">
              <a:xfrm>
                <a:off x="4636" y="576"/>
                <a:ext cx="594" cy="417"/>
              </a:xfrm>
              <a:custGeom>
                <a:avLst/>
                <a:gdLst>
                  <a:gd name="T0" fmla="*/ 0 w 776"/>
                  <a:gd name="T1" fmla="*/ 0 h 2368"/>
                  <a:gd name="T2" fmla="*/ 4 w 776"/>
                  <a:gd name="T3" fmla="*/ 0 h 2368"/>
                  <a:gd name="T4" fmla="*/ 2 w 776"/>
                  <a:gd name="T5" fmla="*/ 0 h 2368"/>
                  <a:gd name="T6" fmla="*/ 5 w 776"/>
                  <a:gd name="T7" fmla="*/ 0 h 2368"/>
                  <a:gd name="T8" fmla="*/ 3 w 776"/>
                  <a:gd name="T9" fmla="*/ 0 h 2368"/>
                  <a:gd name="T10" fmla="*/ 5 w 776"/>
                  <a:gd name="T11" fmla="*/ 0 h 2368"/>
                  <a:gd name="T12" fmla="*/ 4 w 776"/>
                  <a:gd name="T13" fmla="*/ 0 h 2368"/>
                  <a:gd name="T14" fmla="*/ 6 w 776"/>
                  <a:gd name="T15" fmla="*/ 0 h 2368"/>
                  <a:gd name="T16" fmla="*/ 5 w 776"/>
                  <a:gd name="T17" fmla="*/ 0 h 2368"/>
                  <a:gd name="T18" fmla="*/ 7 w 776"/>
                  <a:gd name="T19" fmla="*/ 0 h 2368"/>
                  <a:gd name="T20" fmla="*/ 6 w 776"/>
                  <a:gd name="T21" fmla="*/ 0 h 2368"/>
                  <a:gd name="T22" fmla="*/ 8 w 776"/>
                  <a:gd name="T23" fmla="*/ 0 h 2368"/>
                  <a:gd name="T24" fmla="*/ 8 w 776"/>
                  <a:gd name="T25" fmla="*/ 0 h 2368"/>
                  <a:gd name="T26" fmla="*/ 9 w 776"/>
                  <a:gd name="T27" fmla="*/ 0 h 2368"/>
                  <a:gd name="T28" fmla="*/ 8 w 776"/>
                  <a:gd name="T29" fmla="*/ 0 h 2368"/>
                  <a:gd name="T30" fmla="*/ 10 w 776"/>
                  <a:gd name="T31" fmla="*/ 0 h 2368"/>
                  <a:gd name="T32" fmla="*/ 9 w 776"/>
                  <a:gd name="T33" fmla="*/ 0 h 2368"/>
                  <a:gd name="T34" fmla="*/ 10 w 776"/>
                  <a:gd name="T35" fmla="*/ 0 h 2368"/>
                  <a:gd name="T36" fmla="*/ 9 w 776"/>
                  <a:gd name="T37" fmla="*/ 0 h 2368"/>
                  <a:gd name="T38" fmla="*/ 11 w 776"/>
                  <a:gd name="T39" fmla="*/ 0 h 2368"/>
                  <a:gd name="T40" fmla="*/ 10 w 776"/>
                  <a:gd name="T41" fmla="*/ 0 h 2368"/>
                  <a:gd name="T42" fmla="*/ 11 w 776"/>
                  <a:gd name="T43" fmla="*/ 0 h 2368"/>
                  <a:gd name="T44" fmla="*/ 10 w 776"/>
                  <a:gd name="T45" fmla="*/ 0 h 2368"/>
                  <a:gd name="T46" fmla="*/ 1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57" name="Freeform 134"/>
              <p:cNvSpPr>
                <a:spLocks/>
              </p:cNvSpPr>
              <p:nvPr/>
            </p:nvSpPr>
            <p:spPr bwMode="hidden">
              <a:xfrm>
                <a:off x="4658" y="132"/>
                <a:ext cx="260" cy="56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5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65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sp>
        <p:nvSpPr>
          <p:cNvPr id="26627" name="Rectangle 137"/>
          <p:cNvSpPr>
            <a:spLocks noGrp="1" noChangeArrowheads="1"/>
          </p:cNvSpPr>
          <p:nvPr>
            <p:ph type="title"/>
          </p:nvPr>
        </p:nvSpPr>
        <p:spPr bwMode="auto">
          <a:xfrm>
            <a:off x="685800" y="301626"/>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851"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Black" pitchFamily="-112" charset="0"/>
                <a:ea typeface="+mn-ea"/>
                <a:cs typeface="+mn-cs"/>
              </a:defRPr>
            </a:lvl1pPr>
          </a:lstStyle>
          <a:p>
            <a:pPr>
              <a:defRPr/>
            </a:pPr>
            <a:endParaRPr lang="en-US"/>
          </a:p>
        </p:txBody>
      </p:sp>
      <p:sp>
        <p:nvSpPr>
          <p:cNvPr id="115852"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Black" pitchFamily="-112" charset="0"/>
                <a:ea typeface="+mn-ea"/>
                <a:cs typeface="+mn-cs"/>
              </a:defRPr>
            </a:lvl1pPr>
          </a:lstStyle>
          <a:p>
            <a:pPr>
              <a:defRPr/>
            </a:pPr>
            <a:endParaRPr lang="en-US"/>
          </a:p>
        </p:txBody>
      </p:sp>
      <p:sp>
        <p:nvSpPr>
          <p:cNvPr id="115853"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E5A96751-6AAC-1F48-9EB4-0DD682B164E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996" r:id="rId1"/>
    <p:sldLayoutId id="2147485973" r:id="rId2"/>
    <p:sldLayoutId id="2147485974" r:id="rId3"/>
    <p:sldLayoutId id="2147485975" r:id="rId4"/>
    <p:sldLayoutId id="2147485976" r:id="rId5"/>
    <p:sldLayoutId id="2147485977" r:id="rId6"/>
    <p:sldLayoutId id="2147485978" r:id="rId7"/>
    <p:sldLayoutId id="2147485979" r:id="rId8"/>
    <p:sldLayoutId id="2147485980" r:id="rId9"/>
    <p:sldLayoutId id="2147485981" r:id="rId10"/>
    <p:sldLayoutId id="2147485982"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Black" pitchFamily="-111" charset="0"/>
        </a:defRPr>
      </a:lvl6pPr>
      <a:lvl7pPr marL="914400" algn="l" rtl="0" fontAlgn="base">
        <a:spcBef>
          <a:spcPct val="0"/>
        </a:spcBef>
        <a:spcAft>
          <a:spcPct val="0"/>
        </a:spcAft>
        <a:defRPr sz="4400">
          <a:solidFill>
            <a:schemeClr val="tx2"/>
          </a:solidFill>
          <a:latin typeface="Arial Black" pitchFamily="-111" charset="0"/>
        </a:defRPr>
      </a:lvl7pPr>
      <a:lvl8pPr marL="1371600" algn="l" rtl="0" fontAlgn="base">
        <a:spcBef>
          <a:spcPct val="0"/>
        </a:spcBef>
        <a:spcAft>
          <a:spcPct val="0"/>
        </a:spcAft>
        <a:defRPr sz="4400">
          <a:solidFill>
            <a:schemeClr val="tx2"/>
          </a:solidFill>
          <a:latin typeface="Arial Black" pitchFamily="-111" charset="0"/>
        </a:defRPr>
      </a:lvl8pPr>
      <a:lvl9pPr marL="1828800" algn="l" rtl="0" fontAlgn="base">
        <a:spcBef>
          <a:spcPct val="0"/>
        </a:spcBef>
        <a:spcAft>
          <a:spcPct val="0"/>
        </a:spcAft>
        <a:defRPr sz="4400">
          <a:solidFill>
            <a:schemeClr val="tx2"/>
          </a:solidFill>
          <a:latin typeface="Arial Black" pitchFamily="-111"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61245DA-981C-8442-AD8C-7F8E5FB71EEB}"/>
              </a:ext>
            </a:extLst>
          </p:cNvPr>
          <p:cNvSpPr>
            <a:spLocks noGrp="1" noChangeArrowheads="1"/>
          </p:cNvSpPr>
          <p:nvPr>
            <p:ph type="title"/>
          </p:nvPr>
        </p:nvSpPr>
        <p:spPr bwMode="auto">
          <a:xfrm>
            <a:off x="685800" y="115889"/>
            <a:ext cx="77724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72EF0F06-7DD9-D540-BCCB-73FF247527FF}"/>
              </a:ext>
            </a:extLst>
          </p:cNvPr>
          <p:cNvSpPr>
            <a:spLocks noGrp="1" noChangeArrowheads="1"/>
          </p:cNvSpPr>
          <p:nvPr>
            <p:ph type="body" idx="1"/>
          </p:nvPr>
        </p:nvSpPr>
        <p:spPr bwMode="auto">
          <a:xfrm>
            <a:off x="685800" y="977901"/>
            <a:ext cx="77724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2" name="Rectangle 4">
            <a:extLst>
              <a:ext uri="{FF2B5EF4-FFF2-40B4-BE49-F238E27FC236}">
                <a16:creationId xmlns:a16="http://schemas.microsoft.com/office/drawing/2014/main" id="{CA46F83C-F6F4-CA4A-8713-A2F653BAAD80}"/>
              </a:ext>
            </a:extLst>
          </p:cNvPr>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2053" name="Rectangle 5">
            <a:extLst>
              <a:ext uri="{FF2B5EF4-FFF2-40B4-BE49-F238E27FC236}">
                <a16:creationId xmlns:a16="http://schemas.microsoft.com/office/drawing/2014/main" id="{40FE993A-B2F0-7C42-A00E-7952EB3842E0}"/>
              </a:ext>
            </a:extLst>
          </p:cNvPr>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2054" name="Rectangle 6">
            <a:extLst>
              <a:ext uri="{FF2B5EF4-FFF2-40B4-BE49-F238E27FC236}">
                <a16:creationId xmlns:a16="http://schemas.microsoft.com/office/drawing/2014/main" id="{8FBE191B-2958-B444-A9C5-6E566C736C1C}"/>
              </a:ext>
            </a:extLst>
          </p:cNvPr>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fld id="{AD70AB88-3E86-5548-9DBD-5B92D00AF874}" type="slidenum">
              <a:rPr lang="en-US" altLang="en-US"/>
              <a:pPr/>
              <a:t>‹#›</a:t>
            </a:fld>
            <a:endParaRPr lang="en-US" altLang="en-US"/>
          </a:p>
        </p:txBody>
      </p:sp>
      <p:sp>
        <p:nvSpPr>
          <p:cNvPr id="2055" name="FormatShape" hidden="1">
            <a:extLst>
              <a:ext uri="{FF2B5EF4-FFF2-40B4-BE49-F238E27FC236}">
                <a16:creationId xmlns:a16="http://schemas.microsoft.com/office/drawing/2014/main" id="{32D5670F-D0F2-4544-A2CE-EE3AEC90D27C}"/>
              </a:ext>
            </a:extLst>
          </p:cNvPr>
          <p:cNvSpPr>
            <a:spLocks noChangeArrowheads="1"/>
          </p:cNvSpPr>
          <p:nvPr/>
        </p:nvSpPr>
        <p:spPr bwMode="auto">
          <a:xfrm>
            <a:off x="-1333499" y="1701801"/>
            <a:ext cx="1181100" cy="825500"/>
          </a:xfrm>
          <a:prstGeom prst="rect">
            <a:avLst/>
          </a:prstGeom>
          <a:noFill/>
          <a:ln w="101600" cmpd="thinThick">
            <a:solidFill>
              <a:schemeClr val="tx2"/>
            </a:solidFill>
            <a:miter lim="800000"/>
            <a:headEnd/>
            <a:tailEnd/>
          </a:ln>
          <a:effectLst/>
          <a:extLst>
            <a:ext uri="{909E8E84-426E-40DD-AFC4-6F175D3DCCD1}">
              <a14:hiddenFill xmlns:a14="http://schemas.microsoft.com/office/drawing/2010/main">
                <a:blipFill dpi="0" rotWithShape="0">
                  <a:blip r:embed="rId13"/>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Tree>
    <p:extLst>
      <p:ext uri="{BB962C8B-B14F-4D97-AF65-F5344CB8AC3E}">
        <p14:creationId xmlns:p14="http://schemas.microsoft.com/office/powerpoint/2010/main" val="619832241"/>
      </p:ext>
    </p:extLst>
  </p:cSld>
  <p:clrMap bg1="lt1" tx1="dk1" bg2="lt2" tx2="dk2" accent1="accent1" accent2="accent2" accent3="accent3" accent4="accent4" accent5="accent5" accent6="accent6" hlink="hlink" folHlink="folHlink"/>
  <p:sldLayoutIdLst>
    <p:sldLayoutId id="2147486402" r:id="rId1"/>
    <p:sldLayoutId id="2147486403" r:id="rId2"/>
    <p:sldLayoutId id="2147486404" r:id="rId3"/>
    <p:sldLayoutId id="2147486405" r:id="rId4"/>
    <p:sldLayoutId id="2147486406" r:id="rId5"/>
    <p:sldLayoutId id="2147486407" r:id="rId6"/>
    <p:sldLayoutId id="2147486408" r:id="rId7"/>
    <p:sldLayoutId id="2147486409" r:id="rId8"/>
    <p:sldLayoutId id="2147486410" r:id="rId9"/>
    <p:sldLayoutId id="2147486411" r:id="rId10"/>
    <p:sldLayoutId id="2147486412" r:id="rId11"/>
  </p:sldLayoutIdLst>
  <p:txStyles>
    <p:titleStyle>
      <a:lvl1pPr algn="ctr" rtl="0" fontAlgn="base">
        <a:spcBef>
          <a:spcPct val="0"/>
        </a:spcBef>
        <a:spcAft>
          <a:spcPct val="0"/>
        </a:spcAft>
        <a:defRPr sz="4000" kern="1200">
          <a:solidFill>
            <a:schemeClr val="tx1"/>
          </a:solidFill>
          <a:latin typeface="+mj-lt"/>
          <a:ea typeface="+mj-ea"/>
          <a:cs typeface="+mj-cs"/>
        </a:defRPr>
      </a:lvl1pPr>
      <a:lvl2pPr algn="ctr" rtl="0" fontAlgn="base">
        <a:spcBef>
          <a:spcPct val="0"/>
        </a:spcBef>
        <a:spcAft>
          <a:spcPct val="0"/>
        </a:spcAft>
        <a:defRPr sz="4000">
          <a:solidFill>
            <a:schemeClr val="tx1"/>
          </a:solidFill>
          <a:latin typeface="Arial" panose="020B0604020202020204" pitchFamily="34" charset="0"/>
        </a:defRPr>
      </a:lvl2pPr>
      <a:lvl3pPr algn="ctr" rtl="0" fontAlgn="base">
        <a:spcBef>
          <a:spcPct val="0"/>
        </a:spcBef>
        <a:spcAft>
          <a:spcPct val="0"/>
        </a:spcAft>
        <a:defRPr sz="4000">
          <a:solidFill>
            <a:schemeClr val="tx1"/>
          </a:solidFill>
          <a:latin typeface="Arial" panose="020B0604020202020204" pitchFamily="34" charset="0"/>
        </a:defRPr>
      </a:lvl3pPr>
      <a:lvl4pPr algn="ctr" rtl="0" fontAlgn="base">
        <a:spcBef>
          <a:spcPct val="0"/>
        </a:spcBef>
        <a:spcAft>
          <a:spcPct val="0"/>
        </a:spcAft>
        <a:defRPr sz="4000">
          <a:solidFill>
            <a:schemeClr val="tx1"/>
          </a:solidFill>
          <a:latin typeface="Arial" panose="020B0604020202020204" pitchFamily="34" charset="0"/>
        </a:defRPr>
      </a:lvl4pPr>
      <a:lvl5pPr algn="ctr" rtl="0" fontAlgn="base">
        <a:spcBef>
          <a:spcPct val="0"/>
        </a:spcBef>
        <a:spcAft>
          <a:spcPct val="0"/>
        </a:spcAft>
        <a:defRPr sz="4000">
          <a:solidFill>
            <a:schemeClr val="tx1"/>
          </a:solidFill>
          <a:latin typeface="Arial" panose="020B0604020202020204" pitchFamily="34" charset="0"/>
        </a:defRPr>
      </a:lvl5pPr>
      <a:lvl6pPr marL="457200" algn="ctr" rtl="0" fontAlgn="base">
        <a:spcBef>
          <a:spcPct val="0"/>
        </a:spcBef>
        <a:spcAft>
          <a:spcPct val="0"/>
        </a:spcAft>
        <a:defRPr sz="4000">
          <a:solidFill>
            <a:schemeClr val="tx1"/>
          </a:solidFill>
          <a:latin typeface="Arial" panose="020B0604020202020204" pitchFamily="34" charset="0"/>
        </a:defRPr>
      </a:lvl6pPr>
      <a:lvl7pPr marL="914400" algn="ctr" rtl="0" fontAlgn="base">
        <a:spcBef>
          <a:spcPct val="0"/>
        </a:spcBef>
        <a:spcAft>
          <a:spcPct val="0"/>
        </a:spcAft>
        <a:defRPr sz="4000">
          <a:solidFill>
            <a:schemeClr val="tx1"/>
          </a:solidFill>
          <a:latin typeface="Arial" panose="020B0604020202020204" pitchFamily="34" charset="0"/>
        </a:defRPr>
      </a:lvl7pPr>
      <a:lvl8pPr marL="1371600" algn="ctr" rtl="0" fontAlgn="base">
        <a:spcBef>
          <a:spcPct val="0"/>
        </a:spcBef>
        <a:spcAft>
          <a:spcPct val="0"/>
        </a:spcAft>
        <a:defRPr sz="4000">
          <a:solidFill>
            <a:schemeClr val="tx1"/>
          </a:solidFill>
          <a:latin typeface="Arial" panose="020B0604020202020204" pitchFamily="34" charset="0"/>
        </a:defRPr>
      </a:lvl8pPr>
      <a:lvl9pPr marL="1828800" algn="ctr" rtl="0" fontAlgn="base">
        <a:spcBef>
          <a:spcPct val="0"/>
        </a:spcBef>
        <a:spcAft>
          <a:spcPct val="0"/>
        </a:spcAft>
        <a:defRPr sz="4000">
          <a:solidFill>
            <a:schemeClr val="tx1"/>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1"/>
            <a:ext cx="9145588" cy="6845300"/>
            <a:chOff x="0" y="0"/>
            <a:chExt cx="5761" cy="4312"/>
          </a:xfrm>
        </p:grpSpPr>
        <p:sp>
          <p:nvSpPr>
            <p:cNvPr id="1029"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useBgFill="1">
          <p:nvSpPr>
            <p:cNvPr id="1030"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673990"/>
      </p:ext>
    </p:extLst>
  </p:cSld>
  <p:clrMap bg1="dk2" tx1="lt1" bg2="dk1" tx2="lt2" accent1="accent1" accent2="accent2" accent3="accent3" accent4="accent4" accent5="accent5" accent6="accent6" hlink="hlink" folHlink="folHlink"/>
  <p:sldLayoutIdLst>
    <p:sldLayoutId id="214748641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666583151"/>
      </p:ext>
    </p:extLst>
  </p:cSld>
  <p:clrMap bg1="lt1" tx1="dk1" bg2="lt2" tx2="dk2" accent1="accent1" accent2="accent2" accent3="accent3" accent4="accent4" accent5="accent5" accent6="accent6" hlink="hlink" folHlink="folHlink"/>
  <p:sldLayoutIdLst>
    <p:sldLayoutId id="2147486416" r:id="rId1"/>
    <p:sldLayoutId id="2147486417" r:id="rId2"/>
    <p:sldLayoutId id="2147486418" r:id="rId3"/>
    <p:sldLayoutId id="2147486419" r:id="rId4"/>
    <p:sldLayoutId id="2147486420" r:id="rId5"/>
    <p:sldLayoutId id="2147486421" r:id="rId6"/>
    <p:sldLayoutId id="2147486422" r:id="rId7"/>
    <p:sldLayoutId id="2147486423" r:id="rId8"/>
    <p:sldLayoutId id="2147486424" r:id="rId9"/>
    <p:sldLayoutId id="2147486425" r:id="rId10"/>
    <p:sldLayoutId id="2147486426" r:id="rId11"/>
    <p:sldLayoutId id="2147486427" r:id="rId12"/>
    <p:sldLayoutId id="214748642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pitchFamily="-111" charset="0"/>
                <a:ea typeface="+mn-ea"/>
                <a:cs typeface="+mn-cs"/>
              </a:defRPr>
            </a:lvl1pPr>
          </a:lstStyle>
          <a:p>
            <a:pPr defTabSz="914400" fontAlgn="base">
              <a:spcAft>
                <a:spcPct val="0"/>
              </a:spcAft>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pitchFamily="-111" charset="0"/>
                <a:ea typeface="+mn-ea"/>
                <a:cs typeface="+mn-cs"/>
              </a:defRPr>
            </a:lvl1pPr>
          </a:lstStyle>
          <a:p>
            <a:pPr algn="ctr" defTabSz="914400" fontAlgn="base">
              <a:spcAft>
                <a:spcPct val="0"/>
              </a:spcAft>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charset="0"/>
              </a:defRPr>
            </a:lvl1pPr>
          </a:lstStyle>
          <a:p>
            <a:pPr defTabSz="914400" fontAlgn="base">
              <a:spcAft>
                <a:spcPct val="0"/>
              </a:spcAft>
            </a:pPr>
            <a:fld id="{5F27870C-0DD9-CC4B-93BB-D2315362428C}" type="slidenum">
              <a:rPr lang="en-US">
                <a:solidFill>
                  <a:srgbClr val="482400"/>
                </a:solidFill>
                <a:ea typeface="ＭＳ Ｐゴシック" charset="0"/>
                <a:cs typeface="ＭＳ Ｐゴシック" charset="0"/>
              </a:rPr>
              <a:pPr defTabSz="914400" fontAlgn="base">
                <a:spcAft>
                  <a:spcPct val="0"/>
                </a:spcAft>
              </a:pPr>
              <a:t>‹#›</a:t>
            </a:fld>
            <a:endParaRPr lang="en-US">
              <a:solidFill>
                <a:srgbClr val="482400"/>
              </a:solidFill>
              <a:ea typeface="ＭＳ Ｐゴシック" charset="0"/>
              <a:cs typeface="ＭＳ Ｐゴシック" charset="0"/>
            </a:endParaRPr>
          </a:p>
        </p:txBody>
      </p:sp>
      <p:pic>
        <p:nvPicPr>
          <p:cNvPr id="1031" name="Picture 7" descr="EXPHORS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5689606"/>
      </p:ext>
    </p:extLst>
  </p:cSld>
  <p:clrMap bg1="lt1" tx1="dk1" bg2="lt2" tx2="dk2" accent1="accent1" accent2="accent2" accent3="accent3" accent4="accent4" accent5="accent5" accent6="accent6" hlink="hlink" folHlink="folHlink"/>
  <p:sldLayoutIdLst>
    <p:sldLayoutId id="2147486430" r:id="rId1"/>
    <p:sldLayoutId id="2147486431" r:id="rId2"/>
    <p:sldLayoutId id="2147486432" r:id="rId3"/>
    <p:sldLayoutId id="2147486433" r:id="rId4"/>
    <p:sldLayoutId id="2147486434" r:id="rId5"/>
    <p:sldLayoutId id="2147486435" r:id="rId6"/>
    <p:sldLayoutId id="2147486436" r:id="rId7"/>
    <p:sldLayoutId id="2147486437" r:id="rId8"/>
    <p:sldLayoutId id="2147486438" r:id="rId9"/>
    <p:sldLayoutId id="2147486439" r:id="rId10"/>
    <p:sldLayoutId id="2147486440" r:id="rId11"/>
    <p:sldLayoutId id="2147486441" r:id="rId12"/>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8"/>
        </a:buBlip>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96258"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2400">
              <a:solidFill>
                <a:srgbClr val="000000"/>
              </a:solidFill>
              <a:latin typeface="Times New Roman" charset="0"/>
            </a:endParaRPr>
          </a:p>
        </p:txBody>
      </p:sp>
      <p:sp>
        <p:nvSpPr>
          <p:cNvPr id="96259"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a:spcBef>
                <a:spcPct val="50000"/>
              </a:spcBef>
            </a:pPr>
            <a:endParaRPr lang="en-US" sz="2800">
              <a:solidFill>
                <a:srgbClr val="000000"/>
              </a:solidFill>
              <a:latin typeface="Times New Roman" charset="0"/>
            </a:endParaRPr>
          </a:p>
        </p:txBody>
      </p:sp>
      <p:pic>
        <p:nvPicPr>
          <p:cNvPr id="96260"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6261"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62"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63"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5CB48710-C7CF-534E-8D2A-6B61F7CF80DE}" type="slidenum">
              <a:rPr lang="en-US"/>
              <a:pPr>
                <a:defRPr/>
              </a:pPr>
              <a:t>‹#›</a:t>
            </a:fld>
            <a:endParaRPr lang="en-US"/>
          </a:p>
        </p:txBody>
      </p:sp>
    </p:spTree>
    <p:extLst>
      <p:ext uri="{BB962C8B-B14F-4D97-AF65-F5344CB8AC3E}">
        <p14:creationId xmlns:p14="http://schemas.microsoft.com/office/powerpoint/2010/main" val="3542785175"/>
      </p:ext>
    </p:extLst>
  </p:cSld>
  <p:clrMap bg1="lt1" tx1="dk1" bg2="lt2" tx2="dk2" accent1="accent1" accent2="accent2" accent3="accent3" accent4="accent4" accent5="accent5" accent6="accent6" hlink="hlink" folHlink="folHlink"/>
  <p:sldLayoutIdLst>
    <p:sldLayoutId id="2147486443" r:id="rId1"/>
    <p:sldLayoutId id="2147486444" r:id="rId2"/>
    <p:sldLayoutId id="2147486445" r:id="rId3"/>
    <p:sldLayoutId id="2147486446" r:id="rId4"/>
    <p:sldLayoutId id="2147486447" r:id="rId5"/>
    <p:sldLayoutId id="2147486448" r:id="rId6"/>
    <p:sldLayoutId id="2147486449" r:id="rId7"/>
    <p:sldLayoutId id="2147486450" r:id="rId8"/>
    <p:sldLayoutId id="2147486451" r:id="rId9"/>
    <p:sldLayoutId id="2147486452" r:id="rId10"/>
    <p:sldLayoutId id="214748645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53250"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lnSpc>
                <a:spcPct val="100000"/>
              </a:lnSpc>
              <a:spcBef>
                <a:spcPct val="0"/>
              </a:spcBef>
              <a:buFontTx/>
              <a:buNone/>
            </a:pPr>
            <a:endParaRPr lang="en-US" b="0">
              <a:solidFill>
                <a:srgbClr val="000000"/>
              </a:solidFill>
              <a:latin typeface="Times New Roman" charset="0"/>
              <a:cs typeface="Times New Roman" charset="0"/>
            </a:endParaRPr>
          </a:p>
        </p:txBody>
      </p:sp>
      <p:sp>
        <p:nvSpPr>
          <p:cNvPr id="53251"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pic>
        <p:nvPicPr>
          <p:cNvPr id="53252"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3"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4"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5"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064"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buFontTx/>
              <a:buNone/>
              <a:defRPr kumimoji="0" sz="1400" b="0">
                <a:solidFill>
                  <a:srgbClr val="000000"/>
                </a:solidFill>
                <a:latin typeface="Times New Roman" pitchFamily="-105" charset="0"/>
                <a:ea typeface="Times New Roman" pitchFamily="-105" charset="0"/>
                <a:cs typeface="Times New Roman" pitchFamily="-105" charset="0"/>
              </a:defRPr>
            </a:lvl1pPr>
          </a:lstStyle>
          <a:p>
            <a:pPr>
              <a:defRPr/>
            </a:pPr>
            <a:endParaRPr lang="en-US"/>
          </a:p>
        </p:txBody>
      </p:sp>
      <p:sp>
        <p:nvSpPr>
          <p:cNvPr id="45065"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buFontTx/>
              <a:buNone/>
              <a:defRPr kumimoji="0" sz="1400" b="0">
                <a:solidFill>
                  <a:srgbClr val="000000"/>
                </a:solidFill>
                <a:latin typeface="Times New Roman" pitchFamily="-105" charset="0"/>
                <a:ea typeface="Times New Roman" pitchFamily="-105" charset="0"/>
                <a:cs typeface="Times New Roman" pitchFamily="-105" charset="0"/>
              </a:defRPr>
            </a:lvl1pPr>
          </a:lstStyle>
          <a:p>
            <a:pPr>
              <a:defRPr/>
            </a:pPr>
            <a:endParaRPr lang="en-US"/>
          </a:p>
        </p:txBody>
      </p:sp>
      <p:sp>
        <p:nvSpPr>
          <p:cNvPr id="45066"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buFontTx/>
              <a:buNone/>
              <a:defRPr kumimoji="0" sz="1400" b="0">
                <a:solidFill>
                  <a:srgbClr val="000000"/>
                </a:solidFill>
                <a:latin typeface="Times New Roman" charset="0"/>
                <a:cs typeface="Times New Roman" charset="0"/>
              </a:defRPr>
            </a:lvl1pPr>
          </a:lstStyle>
          <a:p>
            <a:pPr>
              <a:defRPr/>
            </a:pPr>
            <a:fld id="{A0BE3A59-1EF5-A041-851A-638AC16A004B}" type="slidenum">
              <a:rPr lang="en-US"/>
              <a:pPr>
                <a:defRPr/>
              </a:pPr>
              <a:t>‹#›</a:t>
            </a:fld>
            <a:endParaRPr lang="en-US"/>
          </a:p>
        </p:txBody>
      </p:sp>
    </p:spTree>
    <p:extLst>
      <p:ext uri="{BB962C8B-B14F-4D97-AF65-F5344CB8AC3E}">
        <p14:creationId xmlns:p14="http://schemas.microsoft.com/office/powerpoint/2010/main" val="847801253"/>
      </p:ext>
    </p:extLst>
  </p:cSld>
  <p:clrMap bg1="lt1" tx1="dk1" bg2="lt2" tx2="dk2" accent1="accent1" accent2="accent2" accent3="accent3" accent4="accent4" accent5="accent5" accent6="accent6" hlink="hlink" folHlink="folHlink"/>
  <p:sldLayoutIdLst>
    <p:sldLayoutId id="2147486455" r:id="rId1"/>
    <p:sldLayoutId id="2147486456" r:id="rId2"/>
    <p:sldLayoutId id="2147486457" r:id="rId3"/>
    <p:sldLayoutId id="2147486458" r:id="rId4"/>
    <p:sldLayoutId id="2147486459" r:id="rId5"/>
    <p:sldLayoutId id="2147486460" r:id="rId6"/>
    <p:sldLayoutId id="2147486461" r:id="rId7"/>
    <p:sldLayoutId id="2147486462" r:id="rId8"/>
    <p:sldLayoutId id="2147486463" r:id="rId9"/>
    <p:sldLayoutId id="2147486464" r:id="rId10"/>
    <p:sldLayoutId id="214748646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900" b="1">
                <a:solidFill>
                  <a:srgbClr val="FFFFFF"/>
                </a:solidFill>
                <a:latin typeface="Arial" charset="0"/>
              </a:rPr>
              <a:t>© </a:t>
            </a:r>
            <a:r>
              <a:rPr lang="en-US" sz="1000" b="1">
                <a:solidFill>
                  <a:srgbClr val="FFFFFF"/>
                </a:solidFill>
                <a:latin typeface="Arial" charset="0"/>
              </a:rPr>
              <a:t>2006 </a:t>
            </a:r>
            <a:r>
              <a:rPr lang="en-US" sz="900" b="1">
                <a:solidFill>
                  <a:srgbClr val="FFFFFF"/>
                </a:solidFill>
                <a:latin typeface="Arial"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9.65.03d.</a:t>
            </a:r>
          </a:p>
        </p:txBody>
      </p:sp>
    </p:spTree>
    <p:extLst>
      <p:ext uri="{BB962C8B-B14F-4D97-AF65-F5344CB8AC3E}">
        <p14:creationId xmlns:p14="http://schemas.microsoft.com/office/powerpoint/2010/main" val="2195927765"/>
      </p:ext>
    </p:extLst>
  </p:cSld>
  <p:clrMap bg1="dk2" tx1="lt1" bg2="dk1" tx2="lt2" accent1="accent1" accent2="accent2" accent3="accent3" accent4="accent4" accent5="accent5" accent6="accent6" hlink="hlink" folHlink="folHlink"/>
  <p:sldLayoutIdLst>
    <p:sldLayoutId id="2147486467" r:id="rId1"/>
    <p:sldLayoutId id="2147486468" r:id="rId2"/>
    <p:sldLayoutId id="2147486469" r:id="rId3"/>
    <p:sldLayoutId id="2147486470" r:id="rId4"/>
    <p:sldLayoutId id="2147486471" r:id="rId5"/>
    <p:sldLayoutId id="2147486472" r:id="rId6"/>
    <p:sldLayoutId id="2147486473" r:id="rId7"/>
    <p:sldLayoutId id="2147486474" r:id="rId8"/>
    <p:sldLayoutId id="2147486475" r:id="rId9"/>
    <p:sldLayoutId id="2147486476" r:id="rId10"/>
    <p:sldLayoutId id="2147486477"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49154"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2400">
              <a:solidFill>
                <a:srgbClr val="000000"/>
              </a:solidFill>
              <a:latin typeface="Times New Roman" charset="0"/>
            </a:endParaRPr>
          </a:p>
        </p:txBody>
      </p:sp>
      <p:sp>
        <p:nvSpPr>
          <p:cNvPr id="49155"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49156"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57"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8"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9"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B41A44CC-D7AD-0A43-A25A-06EECD01D3BC}" type="slidenum">
              <a:rPr lang="en-US"/>
              <a:pPr>
                <a:defRPr/>
              </a:pPr>
              <a:t>‹#›</a:t>
            </a:fld>
            <a:endParaRPr lang="en-US"/>
          </a:p>
        </p:txBody>
      </p:sp>
    </p:spTree>
    <p:extLst>
      <p:ext uri="{BB962C8B-B14F-4D97-AF65-F5344CB8AC3E}">
        <p14:creationId xmlns:p14="http://schemas.microsoft.com/office/powerpoint/2010/main" val="1712287026"/>
      </p:ext>
    </p:extLst>
  </p:cSld>
  <p:clrMap bg1="lt1" tx1="dk1" bg2="lt2" tx2="dk2" accent1="accent1" accent2="accent2" accent3="accent3" accent4="accent4" accent5="accent5" accent6="accent6" hlink="hlink" folHlink="folHlink"/>
  <p:sldLayoutIdLst>
    <p:sldLayoutId id="2147486479" r:id="rId1"/>
    <p:sldLayoutId id="2147486480" r:id="rId2"/>
    <p:sldLayoutId id="2147486481" r:id="rId3"/>
    <p:sldLayoutId id="2147486482" r:id="rId4"/>
    <p:sldLayoutId id="2147486483" r:id="rId5"/>
    <p:sldLayoutId id="2147486484" r:id="rId6"/>
    <p:sldLayoutId id="2147486485" r:id="rId7"/>
    <p:sldLayoutId id="2147486486" r:id="rId8"/>
    <p:sldLayoutId id="2147486487" r:id="rId9"/>
    <p:sldLayoutId id="2147486488" r:id="rId10"/>
    <p:sldLayoutId id="214748648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A8824C9D-66DC-AF44-83AE-B244BE49335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97" r:id="rId1"/>
    <p:sldLayoutId id="2147485998" r:id="rId2"/>
    <p:sldLayoutId id="2147485999" r:id="rId3"/>
    <p:sldLayoutId id="2147486000" r:id="rId4"/>
    <p:sldLayoutId id="2147486001" r:id="rId5"/>
    <p:sldLayoutId id="2147486002" r:id="rId6"/>
    <p:sldLayoutId id="2147486003" r:id="rId7"/>
    <p:sldLayoutId id="2147486004" r:id="rId8"/>
    <p:sldLayoutId id="2147486005" r:id="rId9"/>
    <p:sldLayoutId id="2147486006" r:id="rId10"/>
    <p:sldLayoutId id="2147486007" r:id="rId11"/>
    <p:sldLayoutId id="214748600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6303964" y="1"/>
            <a:ext cx="2840037" cy="3254375"/>
            <a:chOff x="3115" y="0"/>
            <a:chExt cx="2170" cy="2486"/>
          </a:xfrm>
        </p:grpSpPr>
        <p:grpSp>
          <p:nvGrpSpPr>
            <p:cNvPr id="53256" name="Group 3"/>
            <p:cNvGrpSpPr>
              <a:grpSpLocks/>
            </p:cNvGrpSpPr>
            <p:nvPr/>
          </p:nvGrpSpPr>
          <p:grpSpPr bwMode="auto">
            <a:xfrm>
              <a:off x="4080" y="1910"/>
              <a:ext cx="768" cy="576"/>
              <a:chOff x="0" y="0"/>
              <a:chExt cx="768" cy="576"/>
            </a:xfrm>
          </p:grpSpPr>
          <p:sp>
            <p:nvSpPr>
              <p:cNvPr id="53388" name="Oval 4"/>
              <p:cNvSpPr>
                <a:spLocks noChangeArrowheads="1"/>
              </p:cNvSpPr>
              <p:nvPr/>
            </p:nvSpPr>
            <p:spPr bwMode="hidden">
              <a:xfrm>
                <a:off x="1"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53389" name="Oval 5"/>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53257" name="Group 6"/>
            <p:cNvGrpSpPr>
              <a:grpSpLocks/>
            </p:cNvGrpSpPr>
            <p:nvPr/>
          </p:nvGrpSpPr>
          <p:grpSpPr bwMode="auto">
            <a:xfrm>
              <a:off x="4257" y="1103"/>
              <a:ext cx="768" cy="576"/>
              <a:chOff x="0" y="0"/>
              <a:chExt cx="768" cy="576"/>
            </a:xfrm>
          </p:grpSpPr>
          <p:sp>
            <p:nvSpPr>
              <p:cNvPr id="53386" name="Oval 7"/>
              <p:cNvSpPr>
                <a:spLocks noChangeArrowheads="1"/>
              </p:cNvSpPr>
              <p:nvPr/>
            </p:nvSpPr>
            <p:spPr bwMode="hidden">
              <a:xfrm>
                <a:off x="-1" y="1"/>
                <a:ext cx="769"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53387" name="Oval 8"/>
              <p:cNvSpPr>
                <a:spLocks noChangeArrowheads="1"/>
              </p:cNvSpPr>
              <p:nvPr/>
            </p:nvSpPr>
            <p:spPr bwMode="hidden">
              <a:xfrm>
                <a:off x="276" y="253"/>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53258" name="Group 9"/>
            <p:cNvGrpSpPr>
              <a:grpSpLocks/>
            </p:cNvGrpSpPr>
            <p:nvPr/>
          </p:nvGrpSpPr>
          <p:grpSpPr bwMode="auto">
            <a:xfrm>
              <a:off x="3134" y="0"/>
              <a:ext cx="768" cy="576"/>
              <a:chOff x="0" y="0"/>
              <a:chExt cx="768" cy="576"/>
            </a:xfrm>
          </p:grpSpPr>
          <p:sp>
            <p:nvSpPr>
              <p:cNvPr id="53384"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53385" name="Oval 11"/>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53259" name="Group 12"/>
            <p:cNvGrpSpPr>
              <a:grpSpLocks/>
            </p:cNvGrpSpPr>
            <p:nvPr/>
          </p:nvGrpSpPr>
          <p:grpSpPr bwMode="auto">
            <a:xfrm>
              <a:off x="3115" y="0"/>
              <a:ext cx="2170" cy="1702"/>
              <a:chOff x="3115" y="0"/>
              <a:chExt cx="2170" cy="1702"/>
            </a:xfrm>
          </p:grpSpPr>
          <p:grpSp>
            <p:nvGrpSpPr>
              <p:cNvPr id="53260" name="Group 13"/>
              <p:cNvGrpSpPr>
                <a:grpSpLocks/>
              </p:cNvGrpSpPr>
              <p:nvPr/>
            </p:nvGrpSpPr>
            <p:grpSpPr bwMode="auto">
              <a:xfrm>
                <a:off x="3640" y="308"/>
                <a:ext cx="1145" cy="844"/>
                <a:chOff x="1265" y="814"/>
                <a:chExt cx="2919" cy="2151"/>
              </a:xfrm>
            </p:grpSpPr>
            <p:sp>
              <p:nvSpPr>
                <p:cNvPr id="53382"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53383"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53261" name="Group 16"/>
              <p:cNvGrpSpPr>
                <a:grpSpLocks/>
              </p:cNvGrpSpPr>
              <p:nvPr/>
            </p:nvGrpSpPr>
            <p:grpSpPr bwMode="auto">
              <a:xfrm>
                <a:off x="3115" y="0"/>
                <a:ext cx="2145" cy="1702"/>
                <a:chOff x="3115" y="0"/>
                <a:chExt cx="2145" cy="1702"/>
              </a:xfrm>
            </p:grpSpPr>
            <p:grpSp>
              <p:nvGrpSpPr>
                <p:cNvPr id="53284" name="Group 17"/>
                <p:cNvGrpSpPr>
                  <a:grpSpLocks/>
                </p:cNvGrpSpPr>
                <p:nvPr/>
              </p:nvGrpSpPr>
              <p:grpSpPr bwMode="auto">
                <a:xfrm>
                  <a:off x="4505" y="589"/>
                  <a:ext cx="493" cy="912"/>
                  <a:chOff x="3471" y="1530"/>
                  <a:chExt cx="1258" cy="2327"/>
                </a:xfrm>
              </p:grpSpPr>
              <p:sp>
                <p:nvSpPr>
                  <p:cNvPr id="53380" name="Freeform 18"/>
                  <p:cNvSpPr>
                    <a:spLocks/>
                  </p:cNvSpPr>
                  <p:nvPr/>
                </p:nvSpPr>
                <p:spPr bwMode="hidden">
                  <a:xfrm rot="2711884">
                    <a:off x="2767" y="2235"/>
                    <a:ext cx="1720" cy="313"/>
                  </a:xfrm>
                  <a:custGeom>
                    <a:avLst/>
                    <a:gdLst>
                      <a:gd name="T0" fmla="*/ 0 w 2736"/>
                      <a:gd name="T1" fmla="*/ 2 h 504"/>
                      <a:gd name="T2" fmla="*/ 5 w 2736"/>
                      <a:gd name="T3" fmla="*/ 1 h 504"/>
                      <a:gd name="T4" fmla="*/ 11 w 2736"/>
                      <a:gd name="T5" fmla="*/ 1 h 504"/>
                      <a:gd name="T6" fmla="*/ 16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381" name="Freeform 19"/>
                  <p:cNvSpPr>
                    <a:spLocks/>
                  </p:cNvSpPr>
                  <p:nvPr/>
                </p:nvSpPr>
                <p:spPr bwMode="hidden">
                  <a:xfrm rot="2711884">
                    <a:off x="4021" y="3148"/>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85" name="Group 20"/>
                <p:cNvGrpSpPr>
                  <a:grpSpLocks/>
                </p:cNvGrpSpPr>
                <p:nvPr/>
              </p:nvGrpSpPr>
              <p:grpSpPr bwMode="auto">
                <a:xfrm>
                  <a:off x="4267" y="781"/>
                  <a:ext cx="966" cy="522"/>
                  <a:chOff x="2864" y="2019"/>
                  <a:chExt cx="2463" cy="1332"/>
                </a:xfrm>
              </p:grpSpPr>
              <p:sp>
                <p:nvSpPr>
                  <p:cNvPr id="53378" name="Freeform 21"/>
                  <p:cNvSpPr>
                    <a:spLocks/>
                  </p:cNvSpPr>
                  <p:nvPr/>
                </p:nvSpPr>
                <p:spPr bwMode="hidden">
                  <a:xfrm rot="2104081">
                    <a:off x="2865" y="2019"/>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79" name="Freeform 22"/>
                  <p:cNvSpPr>
                    <a:spLocks/>
                  </p:cNvSpPr>
                  <p:nvPr/>
                </p:nvSpPr>
                <p:spPr bwMode="hidden">
                  <a:xfrm rot="2104081">
                    <a:off x="4352" y="2805"/>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86" name="Group 23"/>
                <p:cNvGrpSpPr>
                  <a:grpSpLocks/>
                </p:cNvGrpSpPr>
                <p:nvPr/>
              </p:nvGrpSpPr>
              <p:grpSpPr bwMode="auto">
                <a:xfrm>
                  <a:off x="4280" y="707"/>
                  <a:ext cx="971" cy="417"/>
                  <a:chOff x="2897" y="1832"/>
                  <a:chExt cx="2477" cy="1064"/>
                </a:xfrm>
              </p:grpSpPr>
              <p:sp>
                <p:nvSpPr>
                  <p:cNvPr id="53376" name="Freeform 24"/>
                  <p:cNvSpPr>
                    <a:spLocks/>
                  </p:cNvSpPr>
                  <p:nvPr/>
                </p:nvSpPr>
                <p:spPr bwMode="hidden">
                  <a:xfrm rot="1582915">
                    <a:off x="2896" y="1832"/>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77"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87" name="Group 26"/>
                <p:cNvGrpSpPr>
                  <a:grpSpLocks/>
                </p:cNvGrpSpPr>
                <p:nvPr/>
              </p:nvGrpSpPr>
              <p:grpSpPr bwMode="auto">
                <a:xfrm>
                  <a:off x="4291" y="630"/>
                  <a:ext cx="969" cy="364"/>
                  <a:chOff x="2924" y="1636"/>
                  <a:chExt cx="2472" cy="927"/>
                </a:xfrm>
              </p:grpSpPr>
              <p:sp>
                <p:nvSpPr>
                  <p:cNvPr id="53374" name="Freeform 27"/>
                  <p:cNvSpPr>
                    <a:spLocks/>
                  </p:cNvSpPr>
                  <p:nvPr/>
                </p:nvSpPr>
                <p:spPr bwMode="hidden">
                  <a:xfrm rot="1080363">
                    <a:off x="2922" y="1634"/>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75" name="Freeform 28"/>
                  <p:cNvSpPr>
                    <a:spLocks/>
                  </p:cNvSpPr>
                  <p:nvPr/>
                </p:nvSpPr>
                <p:spPr bwMode="hidden">
                  <a:xfrm rot="1080363">
                    <a:off x="4494" y="2036"/>
                    <a:ext cx="900" cy="525"/>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88" name="Group 29"/>
                <p:cNvGrpSpPr>
                  <a:grpSpLocks/>
                </p:cNvGrpSpPr>
                <p:nvPr/>
              </p:nvGrpSpPr>
              <p:grpSpPr bwMode="auto">
                <a:xfrm>
                  <a:off x="4304" y="543"/>
                  <a:ext cx="918" cy="258"/>
                  <a:chOff x="2958" y="1414"/>
                  <a:chExt cx="2342" cy="657"/>
                </a:xfrm>
              </p:grpSpPr>
              <p:sp>
                <p:nvSpPr>
                  <p:cNvPr id="53372" name="Freeform 30"/>
                  <p:cNvSpPr>
                    <a:spLocks/>
                  </p:cNvSpPr>
                  <p:nvPr/>
                </p:nvSpPr>
                <p:spPr bwMode="hidden">
                  <a:xfrm rot="463793">
                    <a:off x="2957" y="1415"/>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73" name="Freeform 31"/>
                  <p:cNvSpPr>
                    <a:spLocks/>
                  </p:cNvSpPr>
                  <p:nvPr/>
                </p:nvSpPr>
                <p:spPr bwMode="hidden">
                  <a:xfrm rot="463793">
                    <a:off x="4470" y="1581"/>
                    <a:ext cx="829" cy="488"/>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89" name="Group 32"/>
                <p:cNvGrpSpPr>
                  <a:grpSpLocks/>
                </p:cNvGrpSpPr>
                <p:nvPr/>
              </p:nvGrpSpPr>
              <p:grpSpPr bwMode="auto">
                <a:xfrm>
                  <a:off x="4314" y="487"/>
                  <a:ext cx="843" cy="134"/>
                  <a:chOff x="2983" y="1269"/>
                  <a:chExt cx="2150" cy="343"/>
                </a:xfrm>
              </p:grpSpPr>
              <p:sp>
                <p:nvSpPr>
                  <p:cNvPr id="53370"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71" name="Freeform 34"/>
                  <p:cNvSpPr>
                    <a:spLocks/>
                  </p:cNvSpPr>
                  <p:nvPr/>
                </p:nvSpPr>
                <p:spPr bwMode="hidden">
                  <a:xfrm rot="-84182">
                    <a:off x="4377" y="1267"/>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90" name="Group 35"/>
                <p:cNvGrpSpPr>
                  <a:grpSpLocks/>
                </p:cNvGrpSpPr>
                <p:nvPr/>
              </p:nvGrpSpPr>
              <p:grpSpPr bwMode="auto">
                <a:xfrm>
                  <a:off x="4296" y="349"/>
                  <a:ext cx="737" cy="167"/>
                  <a:chOff x="2938" y="917"/>
                  <a:chExt cx="1879" cy="427"/>
                </a:xfrm>
              </p:grpSpPr>
              <p:sp>
                <p:nvSpPr>
                  <p:cNvPr id="53368" name="Freeform 36"/>
                  <p:cNvSpPr>
                    <a:spLocks/>
                  </p:cNvSpPr>
                  <p:nvPr/>
                </p:nvSpPr>
                <p:spPr bwMode="hidden">
                  <a:xfrm rot="-802576">
                    <a:off x="2936" y="1128"/>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69" name="Freeform 37"/>
                  <p:cNvSpPr>
                    <a:spLocks/>
                  </p:cNvSpPr>
                  <p:nvPr/>
                </p:nvSpPr>
                <p:spPr bwMode="hidden">
                  <a:xfrm rot="-802576">
                    <a:off x="4154" y="918"/>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91" name="Group 38"/>
                <p:cNvGrpSpPr>
                  <a:grpSpLocks/>
                </p:cNvGrpSpPr>
                <p:nvPr/>
              </p:nvGrpSpPr>
              <p:grpSpPr bwMode="auto">
                <a:xfrm>
                  <a:off x="3394" y="637"/>
                  <a:ext cx="493" cy="912"/>
                  <a:chOff x="637" y="1653"/>
                  <a:chExt cx="1257" cy="2326"/>
                </a:xfrm>
              </p:grpSpPr>
              <p:sp>
                <p:nvSpPr>
                  <p:cNvPr id="53366" name="Freeform 39"/>
                  <p:cNvSpPr>
                    <a:spLocks/>
                  </p:cNvSpPr>
                  <p:nvPr/>
                </p:nvSpPr>
                <p:spPr bwMode="hidden">
                  <a:xfrm rot="18888116" flipH="1">
                    <a:off x="875" y="2357"/>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67"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2" name="Group 41"/>
                <p:cNvGrpSpPr>
                  <a:grpSpLocks/>
                </p:cNvGrpSpPr>
                <p:nvPr/>
              </p:nvGrpSpPr>
              <p:grpSpPr bwMode="auto">
                <a:xfrm>
                  <a:off x="3142" y="850"/>
                  <a:ext cx="966" cy="522"/>
                  <a:chOff x="-5" y="2196"/>
                  <a:chExt cx="2463" cy="1332"/>
                </a:xfrm>
              </p:grpSpPr>
              <p:sp>
                <p:nvSpPr>
                  <p:cNvPr id="53364" name="Freeform 42"/>
                  <p:cNvSpPr>
                    <a:spLocks/>
                  </p:cNvSpPr>
                  <p:nvPr/>
                </p:nvSpPr>
                <p:spPr bwMode="hidden">
                  <a:xfrm rot="19495919" flipH="1">
                    <a:off x="644" y="2196"/>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65" name="Freeform 43"/>
                  <p:cNvSpPr>
                    <a:spLocks/>
                  </p:cNvSpPr>
                  <p:nvPr/>
                </p:nvSpPr>
                <p:spPr bwMode="hidden">
                  <a:xfrm rot="19495919" flipH="1">
                    <a:off x="-6" y="2982"/>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3" name="Group 44"/>
                <p:cNvGrpSpPr>
                  <a:grpSpLocks/>
                </p:cNvGrpSpPr>
                <p:nvPr/>
              </p:nvGrpSpPr>
              <p:grpSpPr bwMode="auto">
                <a:xfrm>
                  <a:off x="3124" y="777"/>
                  <a:ext cx="971" cy="417"/>
                  <a:chOff x="-52" y="2009"/>
                  <a:chExt cx="2477" cy="1064"/>
                </a:xfrm>
              </p:grpSpPr>
              <p:sp>
                <p:nvSpPr>
                  <p:cNvPr id="53362" name="Freeform 45"/>
                  <p:cNvSpPr>
                    <a:spLocks/>
                  </p:cNvSpPr>
                  <p:nvPr/>
                </p:nvSpPr>
                <p:spPr bwMode="hidden">
                  <a:xfrm rot="20017085" flipH="1">
                    <a:off x="689" y="2010"/>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63" name="Freeform 46"/>
                  <p:cNvSpPr>
                    <a:spLocks/>
                  </p:cNvSpPr>
                  <p:nvPr/>
                </p:nvSpPr>
                <p:spPr bwMode="hidden">
                  <a:xfrm rot="20017085" flipH="1">
                    <a:off x="-53" y="2598"/>
                    <a:ext cx="931"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4" name="Group 47"/>
                <p:cNvGrpSpPr>
                  <a:grpSpLocks/>
                </p:cNvGrpSpPr>
                <p:nvPr/>
              </p:nvGrpSpPr>
              <p:grpSpPr bwMode="auto">
                <a:xfrm>
                  <a:off x="3115" y="700"/>
                  <a:ext cx="969" cy="363"/>
                  <a:chOff x="-74" y="1813"/>
                  <a:chExt cx="2472" cy="927"/>
                </a:xfrm>
              </p:grpSpPr>
              <p:sp>
                <p:nvSpPr>
                  <p:cNvPr id="53360" name="Freeform 48"/>
                  <p:cNvSpPr>
                    <a:spLocks/>
                  </p:cNvSpPr>
                  <p:nvPr/>
                </p:nvSpPr>
                <p:spPr bwMode="hidden">
                  <a:xfrm rot="20519637" flipH="1">
                    <a:off x="721" y="1812"/>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61" name="Freeform 49"/>
                  <p:cNvSpPr>
                    <a:spLocks/>
                  </p:cNvSpPr>
                  <p:nvPr/>
                </p:nvSpPr>
                <p:spPr bwMode="hidden">
                  <a:xfrm rot="20519637" flipH="1">
                    <a:off x="-74" y="2212"/>
                    <a:ext cx="900" cy="526"/>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5" name="Group 50"/>
                <p:cNvGrpSpPr>
                  <a:grpSpLocks/>
                </p:cNvGrpSpPr>
                <p:nvPr/>
              </p:nvGrpSpPr>
              <p:grpSpPr bwMode="auto">
                <a:xfrm>
                  <a:off x="3153" y="613"/>
                  <a:ext cx="918" cy="257"/>
                  <a:chOff x="22" y="1591"/>
                  <a:chExt cx="2342" cy="657"/>
                </a:xfrm>
              </p:grpSpPr>
              <p:sp>
                <p:nvSpPr>
                  <p:cNvPr id="53358" name="Freeform 51"/>
                  <p:cNvSpPr>
                    <a:spLocks/>
                  </p:cNvSpPr>
                  <p:nvPr/>
                </p:nvSpPr>
                <p:spPr bwMode="hidden">
                  <a:xfrm rot="21136207" flipH="1">
                    <a:off x="819" y="1589"/>
                    <a:ext cx="1544" cy="313"/>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59"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6" name="Group 53"/>
                <p:cNvGrpSpPr>
                  <a:grpSpLocks/>
                </p:cNvGrpSpPr>
                <p:nvPr/>
              </p:nvGrpSpPr>
              <p:grpSpPr bwMode="auto">
                <a:xfrm>
                  <a:off x="3218" y="556"/>
                  <a:ext cx="843" cy="134"/>
                  <a:chOff x="189" y="1446"/>
                  <a:chExt cx="2150" cy="343"/>
                </a:xfrm>
              </p:grpSpPr>
              <p:sp>
                <p:nvSpPr>
                  <p:cNvPr id="53356"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57" name="Freeform 55"/>
                  <p:cNvSpPr>
                    <a:spLocks/>
                  </p:cNvSpPr>
                  <p:nvPr/>
                </p:nvSpPr>
                <p:spPr bwMode="hidden">
                  <a:xfrm rot="84182" flipH="1">
                    <a:off x="189" y="1444"/>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297" name="Group 56"/>
                <p:cNvGrpSpPr>
                  <a:grpSpLocks/>
                </p:cNvGrpSpPr>
                <p:nvPr/>
              </p:nvGrpSpPr>
              <p:grpSpPr bwMode="auto">
                <a:xfrm>
                  <a:off x="3342" y="418"/>
                  <a:ext cx="737" cy="167"/>
                  <a:chOff x="505" y="1094"/>
                  <a:chExt cx="1879" cy="427"/>
                </a:xfrm>
              </p:grpSpPr>
              <p:sp>
                <p:nvSpPr>
                  <p:cNvPr id="53354"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55"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98" name="Group 59"/>
                <p:cNvGrpSpPr>
                  <a:grpSpLocks/>
                </p:cNvGrpSpPr>
                <p:nvPr/>
              </p:nvGrpSpPr>
              <p:grpSpPr bwMode="auto">
                <a:xfrm>
                  <a:off x="3386" y="341"/>
                  <a:ext cx="725" cy="218"/>
                  <a:chOff x="616" y="899"/>
                  <a:chExt cx="1850" cy="554"/>
                </a:xfrm>
              </p:grpSpPr>
              <p:sp>
                <p:nvSpPr>
                  <p:cNvPr id="53352"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53"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299" name="Group 62"/>
                <p:cNvGrpSpPr>
                  <a:grpSpLocks/>
                </p:cNvGrpSpPr>
                <p:nvPr/>
              </p:nvGrpSpPr>
              <p:grpSpPr bwMode="auto">
                <a:xfrm>
                  <a:off x="3472" y="231"/>
                  <a:ext cx="693" cy="291"/>
                  <a:chOff x="3472" y="231"/>
                  <a:chExt cx="693" cy="291"/>
                </a:xfrm>
              </p:grpSpPr>
              <p:sp>
                <p:nvSpPr>
                  <p:cNvPr id="53350" name="Freeform 63"/>
                  <p:cNvSpPr>
                    <a:spLocks/>
                  </p:cNvSpPr>
                  <p:nvPr/>
                </p:nvSpPr>
                <p:spPr bwMode="hidden">
                  <a:xfrm rot="2028410" flipH="1">
                    <a:off x="3680"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51" name="Freeform 64"/>
                  <p:cNvSpPr>
                    <a:spLocks/>
                  </p:cNvSpPr>
                  <p:nvPr/>
                </p:nvSpPr>
                <p:spPr bwMode="hidden">
                  <a:xfrm rot="2028410" flipH="1">
                    <a:off x="3472" y="230"/>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00" name="Group 65"/>
                <p:cNvGrpSpPr>
                  <a:grpSpLocks/>
                </p:cNvGrpSpPr>
                <p:nvPr/>
              </p:nvGrpSpPr>
              <p:grpSpPr bwMode="auto">
                <a:xfrm>
                  <a:off x="3554" y="118"/>
                  <a:ext cx="664" cy="349"/>
                  <a:chOff x="3554" y="118"/>
                  <a:chExt cx="664" cy="349"/>
                </a:xfrm>
              </p:grpSpPr>
              <p:sp>
                <p:nvSpPr>
                  <p:cNvPr id="53348"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49"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01" name="Group 68"/>
                <p:cNvGrpSpPr>
                  <a:grpSpLocks/>
                </p:cNvGrpSpPr>
                <p:nvPr/>
              </p:nvGrpSpPr>
              <p:grpSpPr bwMode="auto">
                <a:xfrm>
                  <a:off x="3784" y="30"/>
                  <a:ext cx="305" cy="593"/>
                  <a:chOff x="1633" y="104"/>
                  <a:chExt cx="778" cy="1512"/>
                </a:xfrm>
              </p:grpSpPr>
              <p:sp>
                <p:nvSpPr>
                  <p:cNvPr id="53346"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47"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02" name="Group 71"/>
                <p:cNvGrpSpPr>
                  <a:grpSpLocks/>
                </p:cNvGrpSpPr>
                <p:nvPr/>
              </p:nvGrpSpPr>
              <p:grpSpPr bwMode="auto">
                <a:xfrm>
                  <a:off x="3903" y="0"/>
                  <a:ext cx="248" cy="601"/>
                  <a:chOff x="1935" y="28"/>
                  <a:chExt cx="634" cy="1534"/>
                </a:xfrm>
              </p:grpSpPr>
              <p:sp>
                <p:nvSpPr>
                  <p:cNvPr id="53344" name="Freeform 72"/>
                  <p:cNvSpPr>
                    <a:spLocks/>
                  </p:cNvSpPr>
                  <p:nvPr/>
                </p:nvSpPr>
                <p:spPr bwMode="hidden">
                  <a:xfrm rot="4126480" flipH="1">
                    <a:off x="1932" y="924"/>
                    <a:ext cx="1059"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45"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03" name="Group 74"/>
                <p:cNvGrpSpPr>
                  <a:grpSpLocks/>
                </p:cNvGrpSpPr>
                <p:nvPr/>
              </p:nvGrpSpPr>
              <p:grpSpPr bwMode="auto">
                <a:xfrm>
                  <a:off x="4251" y="252"/>
                  <a:ext cx="723" cy="222"/>
                  <a:chOff x="2822" y="672"/>
                  <a:chExt cx="1845" cy="566"/>
                </a:xfrm>
              </p:grpSpPr>
              <p:sp>
                <p:nvSpPr>
                  <p:cNvPr id="53342" name="Freeform 75"/>
                  <p:cNvSpPr>
                    <a:spLocks/>
                  </p:cNvSpPr>
                  <p:nvPr/>
                </p:nvSpPr>
                <p:spPr bwMode="hidden">
                  <a:xfrm rot="-1325434">
                    <a:off x="2820"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43" name="Freeform 76"/>
                  <p:cNvSpPr>
                    <a:spLocks/>
                  </p:cNvSpPr>
                  <p:nvPr/>
                </p:nvSpPr>
                <p:spPr bwMode="hidden">
                  <a:xfrm rot="-1325434">
                    <a:off x="4003" y="673"/>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04" name="Group 77"/>
                <p:cNvGrpSpPr>
                  <a:grpSpLocks/>
                </p:cNvGrpSpPr>
                <p:nvPr/>
              </p:nvGrpSpPr>
              <p:grpSpPr bwMode="auto">
                <a:xfrm>
                  <a:off x="4196" y="163"/>
                  <a:ext cx="699" cy="282"/>
                  <a:chOff x="2683" y="445"/>
                  <a:chExt cx="1781" cy="717"/>
                </a:xfrm>
              </p:grpSpPr>
              <p:sp>
                <p:nvSpPr>
                  <p:cNvPr id="53340" name="Freeform 78"/>
                  <p:cNvSpPr>
                    <a:spLocks/>
                  </p:cNvSpPr>
                  <p:nvPr/>
                </p:nvSpPr>
                <p:spPr bwMode="hidden">
                  <a:xfrm rot="-1921064">
                    <a:off x="2682" y="946"/>
                    <a:ext cx="1233"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41" name="Freeform 79"/>
                  <p:cNvSpPr>
                    <a:spLocks/>
                  </p:cNvSpPr>
                  <p:nvPr/>
                </p:nvSpPr>
                <p:spPr bwMode="hidden">
                  <a:xfrm rot="-1921064">
                    <a:off x="3801" y="444"/>
                    <a:ext cx="661"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53305"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306"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nvGrpSpPr>
                <p:cNvPr id="53307" name="Group 82"/>
                <p:cNvGrpSpPr>
                  <a:grpSpLocks/>
                </p:cNvGrpSpPr>
                <p:nvPr/>
              </p:nvGrpSpPr>
              <p:grpSpPr bwMode="auto">
                <a:xfrm>
                  <a:off x="4242" y="5"/>
                  <a:ext cx="251" cy="596"/>
                  <a:chOff x="2800" y="41"/>
                  <a:chExt cx="640" cy="1520"/>
                </a:xfrm>
              </p:grpSpPr>
              <p:sp>
                <p:nvSpPr>
                  <p:cNvPr id="53338" name="Freeform 83"/>
                  <p:cNvSpPr>
                    <a:spLocks/>
                  </p:cNvSpPr>
                  <p:nvPr/>
                </p:nvSpPr>
                <p:spPr bwMode="hidden">
                  <a:xfrm rot="-3857755">
                    <a:off x="2362" y="936"/>
                    <a:ext cx="1061"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39" name="Freeform 84"/>
                  <p:cNvSpPr>
                    <a:spLocks/>
                  </p:cNvSpPr>
                  <p:nvPr/>
                </p:nvSpPr>
                <p:spPr bwMode="hidden">
                  <a:xfrm rot="-3857755">
                    <a:off x="3011" y="181"/>
                    <a:ext cx="569"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08" name="Group 85"/>
                <p:cNvGrpSpPr>
                  <a:grpSpLocks/>
                </p:cNvGrpSpPr>
                <p:nvPr/>
              </p:nvGrpSpPr>
              <p:grpSpPr bwMode="auto">
                <a:xfrm>
                  <a:off x="4295" y="53"/>
                  <a:ext cx="398" cy="574"/>
                  <a:chOff x="2934" y="163"/>
                  <a:chExt cx="1017" cy="1464"/>
                </a:xfrm>
              </p:grpSpPr>
              <p:sp>
                <p:nvSpPr>
                  <p:cNvPr id="53336"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37"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09" name="Group 88"/>
                <p:cNvGrpSpPr>
                  <a:grpSpLocks/>
                </p:cNvGrpSpPr>
                <p:nvPr/>
              </p:nvGrpSpPr>
              <p:grpSpPr bwMode="auto">
                <a:xfrm>
                  <a:off x="4215" y="2"/>
                  <a:ext cx="95" cy="567"/>
                  <a:chOff x="2730" y="32"/>
                  <a:chExt cx="243" cy="1448"/>
                </a:xfrm>
              </p:grpSpPr>
              <p:sp>
                <p:nvSpPr>
                  <p:cNvPr id="53334"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35"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10" name="Group 91"/>
                <p:cNvGrpSpPr>
                  <a:grpSpLocks/>
                </p:cNvGrpSpPr>
                <p:nvPr/>
              </p:nvGrpSpPr>
              <p:grpSpPr bwMode="auto">
                <a:xfrm>
                  <a:off x="3514" y="683"/>
                  <a:ext cx="425" cy="960"/>
                  <a:chOff x="943" y="1769"/>
                  <a:chExt cx="1085" cy="2450"/>
                </a:xfrm>
              </p:grpSpPr>
              <p:sp>
                <p:nvSpPr>
                  <p:cNvPr id="53332" name="Freeform 92"/>
                  <p:cNvSpPr>
                    <a:spLocks/>
                  </p:cNvSpPr>
                  <p:nvPr/>
                </p:nvSpPr>
                <p:spPr bwMode="hidden">
                  <a:xfrm rot="18335692" flipH="1">
                    <a:off x="1009" y="2474"/>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33" name="Freeform 93"/>
                  <p:cNvSpPr>
                    <a:spLocks/>
                  </p:cNvSpPr>
                  <p:nvPr/>
                </p:nvSpPr>
                <p:spPr bwMode="hidden">
                  <a:xfrm rot="18335692" flipH="1">
                    <a:off x="725" y="3509"/>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311" name="Group 94"/>
                <p:cNvGrpSpPr>
                  <a:grpSpLocks/>
                </p:cNvGrpSpPr>
                <p:nvPr/>
              </p:nvGrpSpPr>
              <p:grpSpPr bwMode="auto">
                <a:xfrm>
                  <a:off x="3715" y="748"/>
                  <a:ext cx="300" cy="930"/>
                  <a:chOff x="1455" y="1936"/>
                  <a:chExt cx="766" cy="2373"/>
                </a:xfrm>
              </p:grpSpPr>
              <p:sp>
                <p:nvSpPr>
                  <p:cNvPr id="53330" name="Freeform 95"/>
                  <p:cNvSpPr>
                    <a:spLocks/>
                  </p:cNvSpPr>
                  <p:nvPr/>
                </p:nvSpPr>
                <p:spPr bwMode="hidden">
                  <a:xfrm rot="17542885" flipH="1">
                    <a:off x="1268" y="2577"/>
                    <a:ext cx="1594" cy="313"/>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31" name="Freeform 96"/>
                  <p:cNvSpPr>
                    <a:spLocks/>
                  </p:cNvSpPr>
                  <p:nvPr/>
                </p:nvSpPr>
                <p:spPr bwMode="hidden">
                  <a:xfrm rot="17542885" flipH="1">
                    <a:off x="1274" y="3635"/>
                    <a:ext cx="854"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312" name="Group 97"/>
                <p:cNvGrpSpPr>
                  <a:grpSpLocks/>
                </p:cNvGrpSpPr>
                <p:nvPr/>
              </p:nvGrpSpPr>
              <p:grpSpPr bwMode="auto">
                <a:xfrm rot="88588">
                  <a:off x="3923" y="769"/>
                  <a:ext cx="180" cy="913"/>
                  <a:chOff x="1956" y="1990"/>
                  <a:chExt cx="492" cy="2604"/>
                </a:xfrm>
              </p:grpSpPr>
              <p:sp>
                <p:nvSpPr>
                  <p:cNvPr id="53328" name="Freeform 98"/>
                  <p:cNvSpPr>
                    <a:spLocks/>
                  </p:cNvSpPr>
                  <p:nvPr/>
                </p:nvSpPr>
                <p:spPr bwMode="hidden">
                  <a:xfrm rot="16782062" flipH="1">
                    <a:off x="1438" y="2692"/>
                    <a:ext cx="1712" cy="302"/>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329" name="Freeform 99"/>
                  <p:cNvSpPr>
                    <a:spLocks/>
                  </p:cNvSpPr>
                  <p:nvPr/>
                </p:nvSpPr>
                <p:spPr bwMode="hidden">
                  <a:xfrm rot="16782062" flipH="1">
                    <a:off x="1730" y="3897"/>
                    <a:ext cx="917" cy="471"/>
                  </a:xfrm>
                  <a:custGeom>
                    <a:avLst/>
                    <a:gdLst>
                      <a:gd name="T0" fmla="*/ 1 w 1769"/>
                      <a:gd name="T1" fmla="*/ 1 h 791"/>
                      <a:gd name="T2" fmla="*/ 1 w 1769"/>
                      <a:gd name="T3" fmla="*/ 1 h 791"/>
                      <a:gd name="T4" fmla="*/ 1 w 1769"/>
                      <a:gd name="T5" fmla="*/ 1 h 791"/>
                      <a:gd name="T6" fmla="*/ 1 w 1769"/>
                      <a:gd name="T7" fmla="*/ 1 h 791"/>
                      <a:gd name="T8" fmla="*/ 2 w 1769"/>
                      <a:gd name="T9" fmla="*/ 2 h 791"/>
                      <a:gd name="T10" fmla="*/ 2 w 1769"/>
                      <a:gd name="T11" fmla="*/ 3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313" name="Group 100"/>
                <p:cNvGrpSpPr>
                  <a:grpSpLocks/>
                </p:cNvGrpSpPr>
                <p:nvPr/>
              </p:nvGrpSpPr>
              <p:grpSpPr bwMode="auto">
                <a:xfrm>
                  <a:off x="4451" y="662"/>
                  <a:ext cx="442" cy="951"/>
                  <a:chOff x="3334" y="1717"/>
                  <a:chExt cx="1125" cy="2426"/>
                </a:xfrm>
              </p:grpSpPr>
              <p:sp>
                <p:nvSpPr>
                  <p:cNvPr id="53326" name="Freeform 101"/>
                  <p:cNvSpPr>
                    <a:spLocks/>
                  </p:cNvSpPr>
                  <p:nvPr/>
                </p:nvSpPr>
                <p:spPr bwMode="hidden">
                  <a:xfrm rot="3144576">
                    <a:off x="2627" y="2423"/>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327"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314" name="Group 103"/>
                <p:cNvGrpSpPr>
                  <a:grpSpLocks/>
                </p:cNvGrpSpPr>
                <p:nvPr/>
              </p:nvGrpSpPr>
              <p:grpSpPr bwMode="auto">
                <a:xfrm>
                  <a:off x="4391" y="721"/>
                  <a:ext cx="347" cy="951"/>
                  <a:chOff x="3181" y="1866"/>
                  <a:chExt cx="883" cy="2426"/>
                </a:xfrm>
              </p:grpSpPr>
              <p:sp>
                <p:nvSpPr>
                  <p:cNvPr id="53324" name="Freeform 104"/>
                  <p:cNvSpPr>
                    <a:spLocks/>
                  </p:cNvSpPr>
                  <p:nvPr/>
                </p:nvSpPr>
                <p:spPr bwMode="hidden">
                  <a:xfrm rot="3745735">
                    <a:off x="2506" y="2539"/>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325" name="Freeform 105"/>
                  <p:cNvSpPr>
                    <a:spLocks/>
                  </p:cNvSpPr>
                  <p:nvPr/>
                </p:nvSpPr>
                <p:spPr bwMode="hidden">
                  <a:xfrm rot="3745735">
                    <a:off x="3387" y="3613"/>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53315" name="Group 106"/>
                <p:cNvGrpSpPr>
                  <a:grpSpLocks/>
                </p:cNvGrpSpPr>
                <p:nvPr/>
              </p:nvGrpSpPr>
              <p:grpSpPr bwMode="auto">
                <a:xfrm>
                  <a:off x="4323" y="767"/>
                  <a:ext cx="243" cy="935"/>
                  <a:chOff x="3006" y="1983"/>
                  <a:chExt cx="619" cy="2386"/>
                </a:xfrm>
              </p:grpSpPr>
              <p:sp>
                <p:nvSpPr>
                  <p:cNvPr id="53322" name="Freeform 107"/>
                  <p:cNvSpPr>
                    <a:spLocks/>
                  </p:cNvSpPr>
                  <p:nvPr/>
                </p:nvSpPr>
                <p:spPr bwMode="hidden">
                  <a:xfrm rot="4286818">
                    <a:off x="2328" y="2659"/>
                    <a:ext cx="1600" cy="244"/>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323" name="Freeform 108"/>
                  <p:cNvSpPr>
                    <a:spLocks/>
                  </p:cNvSpPr>
                  <p:nvPr/>
                </p:nvSpPr>
                <p:spPr bwMode="hidden">
                  <a:xfrm rot="4286818">
                    <a:off x="3001" y="3744"/>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16" name="Group 109"/>
                <p:cNvGrpSpPr>
                  <a:grpSpLocks/>
                </p:cNvGrpSpPr>
                <p:nvPr/>
              </p:nvGrpSpPr>
              <p:grpSpPr bwMode="auto">
                <a:xfrm>
                  <a:off x="4249" y="813"/>
                  <a:ext cx="159" cy="870"/>
                  <a:chOff x="2819" y="2101"/>
                  <a:chExt cx="405" cy="2219"/>
                </a:xfrm>
              </p:grpSpPr>
              <p:sp>
                <p:nvSpPr>
                  <p:cNvPr id="53320" name="Freeform 110"/>
                  <p:cNvSpPr>
                    <a:spLocks/>
                  </p:cNvSpPr>
                  <p:nvPr/>
                </p:nvSpPr>
                <p:spPr bwMode="hidden">
                  <a:xfrm rot="4898956">
                    <a:off x="2208" y="2711"/>
                    <a:ext cx="1469" cy="247"/>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321" name="Freeform 111"/>
                  <p:cNvSpPr>
                    <a:spLocks/>
                  </p:cNvSpPr>
                  <p:nvPr/>
                </p:nvSpPr>
                <p:spPr bwMode="hidden">
                  <a:xfrm rot="4898956">
                    <a:off x="2637" y="3730"/>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53317" name="Group 112"/>
                <p:cNvGrpSpPr>
                  <a:grpSpLocks/>
                </p:cNvGrpSpPr>
                <p:nvPr/>
              </p:nvGrpSpPr>
              <p:grpSpPr bwMode="auto">
                <a:xfrm>
                  <a:off x="4045" y="826"/>
                  <a:ext cx="167" cy="857"/>
                  <a:chOff x="2287" y="2135"/>
                  <a:chExt cx="426" cy="2185"/>
                </a:xfrm>
              </p:grpSpPr>
              <p:sp>
                <p:nvSpPr>
                  <p:cNvPr id="53318" name="Freeform 113"/>
                  <p:cNvSpPr>
                    <a:spLocks/>
                  </p:cNvSpPr>
                  <p:nvPr/>
                </p:nvSpPr>
                <p:spPr bwMode="hidden">
                  <a:xfrm rot="5755659">
                    <a:off x="1902" y="2759"/>
                    <a:ext cx="1435" cy="186"/>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319" name="Freeform 114"/>
                  <p:cNvSpPr>
                    <a:spLocks/>
                  </p:cNvSpPr>
                  <p:nvPr/>
                </p:nvSpPr>
                <p:spPr bwMode="hidden">
                  <a:xfrm rot="5755659">
                    <a:off x="2050" y="3786"/>
                    <a:ext cx="770"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sp>
            <p:nvSpPr>
              <p:cNvPr id="53262"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63" name="Arc 116"/>
              <p:cNvSpPr>
                <a:spLocks/>
              </p:cNvSpPr>
              <p:nvPr/>
            </p:nvSpPr>
            <p:spPr bwMode="hidden">
              <a:xfrm flipH="1">
                <a:off x="3527" y="725"/>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64"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65" name="Arc 118"/>
              <p:cNvSpPr>
                <a:spLocks/>
              </p:cNvSpPr>
              <p:nvPr/>
            </p:nvSpPr>
            <p:spPr bwMode="hidden">
              <a:xfrm flipH="1">
                <a:off x="3612" y="580"/>
                <a:ext cx="486"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66" name="Arc 119"/>
              <p:cNvSpPr>
                <a:spLocks/>
              </p:cNvSpPr>
              <p:nvPr/>
            </p:nvSpPr>
            <p:spPr bwMode="hidden">
              <a:xfrm flipH="1">
                <a:off x="3267" y="628"/>
                <a:ext cx="791" cy="931"/>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67"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68"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69"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0" name="Arc 123"/>
              <p:cNvSpPr>
                <a:spLocks/>
              </p:cNvSpPr>
              <p:nvPr/>
            </p:nvSpPr>
            <p:spPr bwMode="hidden">
              <a:xfrm>
                <a:off x="4302"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1" name="Freeform 124"/>
              <p:cNvSpPr>
                <a:spLocks/>
              </p:cNvSpPr>
              <p:nvPr/>
            </p:nvSpPr>
            <p:spPr bwMode="hidden">
              <a:xfrm>
                <a:off x="4410" y="1033"/>
                <a:ext cx="189"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2" name="Freeform 125"/>
              <p:cNvSpPr>
                <a:spLocks/>
              </p:cNvSpPr>
              <p:nvPr/>
            </p:nvSpPr>
            <p:spPr bwMode="hidden">
              <a:xfrm rot="19660755" flipV="1">
                <a:off x="4114" y="843"/>
                <a:ext cx="172" cy="32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3"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4" name="Arc 127"/>
              <p:cNvSpPr>
                <a:spLocks/>
              </p:cNvSpPr>
              <p:nvPr/>
            </p:nvSpPr>
            <p:spPr bwMode="hidden">
              <a:xfrm flipH="1">
                <a:off x="3426" y="122"/>
                <a:ext cx="724"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5" name="Arc 128"/>
              <p:cNvSpPr>
                <a:spLocks/>
              </p:cNvSpPr>
              <p:nvPr/>
            </p:nvSpPr>
            <p:spPr bwMode="hidden">
              <a:xfrm>
                <a:off x="4199" y="502"/>
                <a:ext cx="298" cy="903"/>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6"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7"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8"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79"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80" name="Freeform 133"/>
              <p:cNvSpPr>
                <a:spLocks/>
              </p:cNvSpPr>
              <p:nvPr/>
            </p:nvSpPr>
            <p:spPr bwMode="hidden">
              <a:xfrm>
                <a:off x="4636" y="576"/>
                <a:ext cx="594" cy="418"/>
              </a:xfrm>
              <a:custGeom>
                <a:avLst/>
                <a:gdLst>
                  <a:gd name="T0" fmla="*/ 0 w 776"/>
                  <a:gd name="T1" fmla="*/ 0 h 2368"/>
                  <a:gd name="T2" fmla="*/ 13 w 776"/>
                  <a:gd name="T3" fmla="*/ 0 h 2368"/>
                  <a:gd name="T4" fmla="*/ 5 w 776"/>
                  <a:gd name="T5" fmla="*/ 0 h 2368"/>
                  <a:gd name="T6" fmla="*/ 18 w 776"/>
                  <a:gd name="T7" fmla="*/ 0 h 2368"/>
                  <a:gd name="T8" fmla="*/ 11 w 776"/>
                  <a:gd name="T9" fmla="*/ 0 h 2368"/>
                  <a:gd name="T10" fmla="*/ 20 w 776"/>
                  <a:gd name="T11" fmla="*/ 0 h 2368"/>
                  <a:gd name="T12" fmla="*/ 15 w 776"/>
                  <a:gd name="T13" fmla="*/ 0 h 2368"/>
                  <a:gd name="T14" fmla="*/ 25 w 776"/>
                  <a:gd name="T15" fmla="*/ 0 h 2368"/>
                  <a:gd name="T16" fmla="*/ 20 w 776"/>
                  <a:gd name="T17" fmla="*/ 0 h 2368"/>
                  <a:gd name="T18" fmla="*/ 28 w 776"/>
                  <a:gd name="T19" fmla="*/ 0 h 2368"/>
                  <a:gd name="T20" fmla="*/ 25 w 776"/>
                  <a:gd name="T21" fmla="*/ 0 h 2368"/>
                  <a:gd name="T22" fmla="*/ 31 w 776"/>
                  <a:gd name="T23" fmla="*/ 0 h 2368"/>
                  <a:gd name="T24" fmla="*/ 31 w 776"/>
                  <a:gd name="T25" fmla="*/ 0 h 2368"/>
                  <a:gd name="T26" fmla="*/ 35 w 776"/>
                  <a:gd name="T27" fmla="*/ 0 h 2368"/>
                  <a:gd name="T28" fmla="*/ 33 w 776"/>
                  <a:gd name="T29" fmla="*/ 0 h 2368"/>
                  <a:gd name="T30" fmla="*/ 38 w 776"/>
                  <a:gd name="T31" fmla="*/ 0 h 2368"/>
                  <a:gd name="T32" fmla="*/ 35 w 776"/>
                  <a:gd name="T33" fmla="*/ 0 h 2368"/>
                  <a:gd name="T34" fmla="*/ 38 w 776"/>
                  <a:gd name="T35" fmla="*/ 0 h 2368"/>
                  <a:gd name="T36" fmla="*/ 35 w 776"/>
                  <a:gd name="T37" fmla="*/ 0 h 2368"/>
                  <a:gd name="T38" fmla="*/ 41 w 776"/>
                  <a:gd name="T39" fmla="*/ 0 h 2368"/>
                  <a:gd name="T40" fmla="*/ 38 w 776"/>
                  <a:gd name="T41" fmla="*/ 0 h 2368"/>
                  <a:gd name="T42" fmla="*/ 41 w 776"/>
                  <a:gd name="T43" fmla="*/ 0 h 2368"/>
                  <a:gd name="T44" fmla="*/ 38 w 776"/>
                  <a:gd name="T45" fmla="*/ 0 h 2368"/>
                  <a:gd name="T46" fmla="*/ 4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81" name="Freeform 134"/>
              <p:cNvSpPr>
                <a:spLocks/>
              </p:cNvSpPr>
              <p:nvPr/>
            </p:nvSpPr>
            <p:spPr bwMode="hidden">
              <a:xfrm>
                <a:off x="4658" y="132"/>
                <a:ext cx="260" cy="561"/>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82"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3283"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sp>
        <p:nvSpPr>
          <p:cNvPr id="53251" name="Rectangle 137"/>
          <p:cNvSpPr>
            <a:spLocks noGrp="1" noChangeArrowheads="1"/>
          </p:cNvSpPr>
          <p:nvPr>
            <p:ph type="title"/>
          </p:nvPr>
        </p:nvSpPr>
        <p:spPr bwMode="auto">
          <a:xfrm>
            <a:off x="685800" y="301626"/>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2"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204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CC00"/>
                </a:solidFill>
                <a:latin typeface="Arial Black" charset="0"/>
                <a:ea typeface="+mn-ea"/>
                <a:cs typeface="+mn-cs"/>
              </a:defRPr>
            </a:lvl1pPr>
          </a:lstStyle>
          <a:p>
            <a:pPr>
              <a:defRPr/>
            </a:pPr>
            <a:endParaRPr lang="en-US"/>
          </a:p>
        </p:txBody>
      </p:sp>
      <p:sp>
        <p:nvSpPr>
          <p:cNvPr id="25204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CC00"/>
                </a:solidFill>
                <a:latin typeface="Arial Black" charset="0"/>
                <a:ea typeface="+mn-ea"/>
                <a:cs typeface="+mn-cs"/>
              </a:defRPr>
            </a:lvl1pPr>
          </a:lstStyle>
          <a:p>
            <a:pPr>
              <a:defRPr/>
            </a:pPr>
            <a:endParaRPr lang="en-US"/>
          </a:p>
        </p:txBody>
      </p:sp>
      <p:sp>
        <p:nvSpPr>
          <p:cNvPr id="25204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CC00"/>
                </a:solidFill>
                <a:latin typeface="Arial Black" charset="0"/>
                <a:cs typeface="Geneva" charset="0"/>
              </a:defRPr>
            </a:lvl1pPr>
          </a:lstStyle>
          <a:p>
            <a:pPr>
              <a:defRPr/>
            </a:pPr>
            <a:fld id="{46B19088-8593-A647-8B53-384039FE9F9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009" r:id="rId1"/>
    <p:sldLayoutId id="2147486010" r:id="rId2"/>
    <p:sldLayoutId id="2147486011" r:id="rId3"/>
    <p:sldLayoutId id="2147486012" r:id="rId4"/>
    <p:sldLayoutId id="2147486013" r:id="rId5"/>
    <p:sldLayoutId id="2147486014" r:id="rId6"/>
    <p:sldLayoutId id="2147486015" r:id="rId7"/>
    <p:sldLayoutId id="2147486016" r:id="rId8"/>
    <p:sldLayoutId id="2147486017" r:id="rId9"/>
    <p:sldLayoutId id="2147486018" r:id="rId10"/>
    <p:sldLayoutId id="2147486019" r:id="rId11"/>
    <p:sldLayoutId id="2147486020" r:id="rId12"/>
    <p:sldLayoutId id="2147486021" r:id="rId13"/>
  </p:sldLayoutIdLst>
  <p:hf hdr="0" ftr="0" dt="0"/>
  <p:txStyles>
    <p:title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586" name="Group 2"/>
          <p:cNvGrpSpPr>
            <a:grpSpLocks/>
          </p:cNvGrpSpPr>
          <p:nvPr/>
        </p:nvGrpSpPr>
        <p:grpSpPr bwMode="auto">
          <a:xfrm>
            <a:off x="1" y="3902076"/>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6759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2400">
                <a:solidFill>
                  <a:srgbClr val="FFFFFF"/>
                </a:solidFill>
                <a:latin typeface="Times New Roman" charset="0"/>
              </a:endParaRPr>
            </a:p>
          </p:txBody>
        </p:sp>
        <p:sp>
          <p:nvSpPr>
            <p:cNvPr id="6759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2400">
                <a:solidFill>
                  <a:srgbClr val="FFFFFF"/>
                </a:solidFill>
                <a:latin typeface="Times New Roman" charset="0"/>
              </a:endParaRPr>
            </a:p>
          </p:txBody>
        </p:sp>
        <p:sp>
          <p:nvSpPr>
            <p:cNvPr id="6759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defTabSz="914400">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19F35F8C-3611-034B-B420-47451A72CF3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022" r:id="rId1"/>
    <p:sldLayoutId id="2147486023" r:id="rId2"/>
    <p:sldLayoutId id="2147486024" r:id="rId3"/>
    <p:sldLayoutId id="2147486025" r:id="rId4"/>
    <p:sldLayoutId id="2147486026" r:id="rId5"/>
    <p:sldLayoutId id="2147486027" r:id="rId6"/>
    <p:sldLayoutId id="2147486028" r:id="rId7"/>
    <p:sldLayoutId id="2147486029" r:id="rId8"/>
    <p:sldLayoutId id="2147486030" r:id="rId9"/>
    <p:sldLayoutId id="2147486031" r:id="rId10"/>
    <p:sldLayoutId id="214748603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38102"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E17E5771-7FC9-8142-8F52-1CA5BBED685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33" r:id="rId1"/>
    <p:sldLayoutId id="2147486034" r:id="rId2"/>
    <p:sldLayoutId id="2147486035" r:id="rId3"/>
    <p:sldLayoutId id="2147486036" r:id="rId4"/>
    <p:sldLayoutId id="2147486037" r:id="rId5"/>
    <p:sldLayoutId id="2147486038" r:id="rId6"/>
    <p:sldLayoutId id="2147486039" r:id="rId7"/>
    <p:sldLayoutId id="2147486040" r:id="rId8"/>
    <p:sldLayoutId id="2147486041" r:id="rId9"/>
    <p:sldLayoutId id="2147486042" r:id="rId10"/>
    <p:sldLayoutId id="2147486043" r:id="rId11"/>
    <p:sldLayoutId id="2147486044" r:id="rId12"/>
    <p:sldLayoutId id="214748604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l" eaLnBrk="1" fontAlgn="base" hangingPunct="1">
              <a:spcBef>
                <a:spcPct val="0"/>
              </a:spcBef>
              <a:defRPr sz="1200">
                <a:solidFill>
                  <a:srgbClr val="FFFFFF"/>
                </a:solidFill>
                <a:effectLst/>
                <a:latin typeface="Arial" pitchFamily="-105"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cs typeface="Geneva" charset="0"/>
              </a:defRPr>
            </a:lvl1pPr>
          </a:lstStyle>
          <a:p>
            <a:pPr>
              <a:defRPr/>
            </a:pPr>
            <a:fld id="{A36B3428-A2D8-B349-A889-86C8E7ABF353}" type="slidenum">
              <a:rPr lang="en-US"/>
              <a:pPr>
                <a:defRPr/>
              </a:pPr>
              <a:t>‹#›</a:t>
            </a:fld>
            <a:endParaRPr lang="en-US"/>
          </a:p>
        </p:txBody>
      </p:sp>
      <p:grpSp>
        <p:nvGrpSpPr>
          <p:cNvPr id="94212" name="Group 4"/>
          <p:cNvGrpSpPr>
            <a:grpSpLocks/>
          </p:cNvGrpSpPr>
          <p:nvPr/>
        </p:nvGrpSpPr>
        <p:grpSpPr bwMode="auto">
          <a:xfrm>
            <a:off x="1" y="1"/>
            <a:ext cx="9140825" cy="6850063"/>
            <a:chOff x="0" y="0"/>
            <a:chExt cx="5758" cy="4315"/>
          </a:xfrm>
        </p:grpSpPr>
        <p:grpSp>
          <p:nvGrpSpPr>
            <p:cNvPr id="94216"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05"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046" r:id="rId1"/>
    <p:sldLayoutId id="2147486047" r:id="rId2"/>
    <p:sldLayoutId id="2147486048" r:id="rId3"/>
    <p:sldLayoutId id="2147486049" r:id="rId4"/>
    <p:sldLayoutId id="2147486050" r:id="rId5"/>
    <p:sldLayoutId id="2147486051" r:id="rId6"/>
    <p:sldLayoutId id="2147486052" r:id="rId7"/>
    <p:sldLayoutId id="2147486053" r:id="rId8"/>
    <p:sldLayoutId id="2147486054" r:id="rId9"/>
    <p:sldLayoutId id="2147486055" r:id="rId10"/>
    <p:sldLayoutId id="2147486056" r:id="rId11"/>
    <p:sldLayoutId id="2147486057"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5pPr>
      <a:lvl6pPr marL="4571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05"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458"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61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1313" indent="-341313"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1413" indent="-227013"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598613" indent="-227013"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5813" indent="-227013"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340"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492"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8645"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5797"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fontAlgn="base" hangingPunct="1">
              <a:spcBef>
                <a:spcPct val="0"/>
              </a:spcBef>
              <a:defRPr sz="1200">
                <a:solidFill>
                  <a:srgbClr val="FFFFFF"/>
                </a:solidFill>
                <a:effectLst/>
                <a:latin typeface="Arial" pitchFamily="-112"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defRPr>
            </a:lvl1pPr>
          </a:lstStyle>
          <a:p>
            <a:pPr>
              <a:defRPr/>
            </a:pPr>
            <a:fld id="{74750E22-B6DA-4A40-8D9E-C4E426F20D6F}" type="slidenum">
              <a:rPr lang="en-US"/>
              <a:pPr>
                <a:defRPr/>
              </a:pPr>
              <a:t>‹#›</a:t>
            </a:fld>
            <a:endParaRPr lang="en-US"/>
          </a:p>
        </p:txBody>
      </p:sp>
      <p:grpSp>
        <p:nvGrpSpPr>
          <p:cNvPr id="107524" name="Group 4"/>
          <p:cNvGrpSpPr>
            <a:grpSpLocks/>
          </p:cNvGrpSpPr>
          <p:nvPr/>
        </p:nvGrpSpPr>
        <p:grpSpPr bwMode="auto">
          <a:xfrm>
            <a:off x="1" y="1"/>
            <a:ext cx="9140825" cy="6850063"/>
            <a:chOff x="0" y="0"/>
            <a:chExt cx="5758" cy="4315"/>
          </a:xfrm>
        </p:grpSpPr>
        <p:grpSp>
          <p:nvGrpSpPr>
            <p:cNvPr id="107528"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pitchFamily="-112"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058" r:id="rId1"/>
    <p:sldLayoutId id="2147486059" r:id="rId2"/>
    <p:sldLayoutId id="2147486060" r:id="rId3"/>
    <p:sldLayoutId id="2147486061" r:id="rId4"/>
    <p:sldLayoutId id="2147486062" r:id="rId5"/>
    <p:sldLayoutId id="2147486063" r:id="rId6"/>
    <p:sldLayoutId id="2147486064" r:id="rId7"/>
    <p:sldLayoutId id="2147486065" r:id="rId8"/>
    <p:sldLayoutId id="2147486066" r:id="rId9"/>
    <p:sldLayoutId id="2147486067" r:id="rId10"/>
    <p:sldLayoutId id="2147486068" r:id="rId11"/>
    <p:sldLayoutId id="2147486069"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60.xml"/><Relationship Id="rId1" Type="http://schemas.openxmlformats.org/officeDocument/2006/relationships/themeOverride" Target="../theme/themeOverride2.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4.xml"/></Relationships>
</file>

<file path=ppt/slides/_rels/slide10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0.xml"/></Relationships>
</file>

<file path=ppt/slides/_rels/slide10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3.xml"/><Relationship Id="rId1" Type="http://schemas.openxmlformats.org/officeDocument/2006/relationships/slideLayout" Target="../slideLayouts/slideLayout7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5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10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5.xml"/><Relationship Id="rId1" Type="http://schemas.openxmlformats.org/officeDocument/2006/relationships/slideLayout" Target="../slideLayouts/slideLayout71.xml"/></Relationships>
</file>

<file path=ppt/slides/_rels/slide10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03.xml"/></Relationships>
</file>

<file path=ppt/slides/_rels/slide10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03.xml"/></Relationships>
</file>

<file path=ppt/slides/_rels/slide10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8.xml"/><Relationship Id="rId1" Type="http://schemas.openxmlformats.org/officeDocument/2006/relationships/slideLayout" Target="../slideLayouts/slideLayout7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49.xml"/></Relationships>
</file>

<file path=ppt/slides/_rels/slide11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71.xml"/><Relationship Id="rId1" Type="http://schemas.openxmlformats.org/officeDocument/2006/relationships/themeOverride" Target="../theme/themeOverride15.xml"/><Relationship Id="rId4" Type="http://schemas.openxmlformats.org/officeDocument/2006/relationships/image" Target="../media/image90.png"/></Relationships>
</file>

<file path=ppt/slides/_rels/slide11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0.xml"/><Relationship Id="rId1" Type="http://schemas.openxmlformats.org/officeDocument/2006/relationships/slideLayout" Target="../slideLayouts/slideLayout71.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71.xml"/><Relationship Id="rId1" Type="http://schemas.openxmlformats.org/officeDocument/2006/relationships/themeOverride" Target="../theme/themeOverride16.xml"/><Relationship Id="rId4" Type="http://schemas.openxmlformats.org/officeDocument/2006/relationships/image" Target="../media/image13.png"/></Relationships>
</file>

<file path=ppt/slides/_rels/slide11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2.xml"/><Relationship Id="rId1" Type="http://schemas.openxmlformats.org/officeDocument/2006/relationships/slideLayout" Target="../slideLayouts/slideLayout71.xml"/></Relationships>
</file>

<file path=ppt/slides/_rels/slide11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3.xml"/><Relationship Id="rId1" Type="http://schemas.openxmlformats.org/officeDocument/2006/relationships/slideLayout" Target="../slideLayouts/slideLayout71.xml"/></Relationships>
</file>

<file path=ppt/slides/_rels/slide11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4.xml"/><Relationship Id="rId1" Type="http://schemas.openxmlformats.org/officeDocument/2006/relationships/slideLayout" Target="../slideLayouts/slideLayout71.xml"/></Relationships>
</file>

<file path=ppt/slides/_rels/slide1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5.xml"/><Relationship Id="rId1" Type="http://schemas.openxmlformats.org/officeDocument/2006/relationships/slideLayout" Target="../slideLayouts/slideLayout71.xml"/></Relationships>
</file>

<file path=ppt/slides/_rels/slide1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6.xml"/><Relationship Id="rId1" Type="http://schemas.openxmlformats.org/officeDocument/2006/relationships/slideLayout" Target="../slideLayouts/slideLayout71.xml"/></Relationships>
</file>

<file path=ppt/slides/_rels/slide1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7.xml"/><Relationship Id="rId1" Type="http://schemas.openxmlformats.org/officeDocument/2006/relationships/slideLayout" Target="../slideLayouts/slideLayout7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12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8.xml"/></Relationships>
</file>

<file path=ppt/slides/_rels/slide12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8.xml"/></Relationships>
</file>

<file path=ppt/slides/_rels/slide12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8.xml"/></Relationships>
</file>

<file path=ppt/slides/_rels/slide12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48.xml"/></Relationships>
</file>

<file path=ppt/slides/_rels/slide12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8.xml"/></Relationships>
</file>

<file path=ppt/slides/_rels/slide12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8.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343.xml"/><Relationship Id="rId1" Type="http://schemas.openxmlformats.org/officeDocument/2006/relationships/tags" Target="../tags/tag1.xml"/><Relationship Id="rId4" Type="http://schemas.openxmlformats.org/officeDocument/2006/relationships/image" Target="../media/image104.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1.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343.xml"/><Relationship Id="rId1" Type="http://schemas.openxmlformats.org/officeDocument/2006/relationships/tags" Target="../tags/tag2.xml"/><Relationship Id="rId4" Type="http://schemas.openxmlformats.org/officeDocument/2006/relationships/image" Target="../media/image105.jpeg"/></Relationships>
</file>

<file path=ppt/slides/_rels/slide13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13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8.xml"/></Relationships>
</file>

<file path=ppt/slides/_rels/slide13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8.xml"/></Relationships>
</file>

<file path=ppt/slides/_rels/slide13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48.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14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48.xml"/><Relationship Id="rId1" Type="http://schemas.openxmlformats.org/officeDocument/2006/relationships/themeOverride" Target="../theme/themeOverride17.xml"/></Relationships>
</file>

<file path=ppt/slides/_rels/slide14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8.xml"/></Relationships>
</file>

<file path=ppt/slides/_rels/slide14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48.xml"/></Relationships>
</file>

<file path=ppt/slides/_rels/slide14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8.xml"/></Relationships>
</file>

<file path=ppt/slides/_rels/slide14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48.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14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0.xml"/><Relationship Id="rId1" Type="http://schemas.openxmlformats.org/officeDocument/2006/relationships/slideLayout" Target="../slideLayouts/slideLayout4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1.xml"/></Relationships>
</file>

<file path=ppt/slides/_rels/slide15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15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48.xml"/></Relationships>
</file>

<file path=ppt/slides/_rels/slide15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48.xml"/></Relationships>
</file>

<file path=ppt/slides/_rels/slide15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48.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15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48.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15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1.xml"/></Relationships>
</file>

<file path=ppt/slides/_rels/slide16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48.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16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48.xml"/></Relationships>
</file>

<file path=ppt/slides/_rels/slide16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48.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16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94.xml"/><Relationship Id="rId1" Type="http://schemas.openxmlformats.org/officeDocument/2006/relationships/slideLayout" Target="../slideLayouts/slideLayout71.xml"/></Relationships>
</file>

<file path=ppt/slides/_rels/slide16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48.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1.xml"/><Relationship Id="rId4" Type="http://schemas.openxmlformats.org/officeDocument/2006/relationships/image" Target="../media/image26.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96.xml"/><Relationship Id="rId1" Type="http://schemas.openxmlformats.org/officeDocument/2006/relationships/slideLayout" Target="../slideLayouts/slideLayout350.xml"/></Relationships>
</file>

<file path=ppt/slides/_rels/slide17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7.xml"/><Relationship Id="rId1" Type="http://schemas.openxmlformats.org/officeDocument/2006/relationships/slideLayout" Target="../slideLayouts/slideLayout350.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17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17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48.xml"/></Relationships>
</file>

<file path=ppt/slides/_rels/slide17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slideLayout" Target="../slideLayouts/slideLayout7.xml"/><Relationship Id="rId1" Type="http://schemas.openxmlformats.org/officeDocument/2006/relationships/themeOverride" Target="../theme/themeOverride18.xml"/></Relationships>
</file>

<file path=ppt/slides/_rels/slide17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79.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71.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18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99.xml"/><Relationship Id="rId1" Type="http://schemas.openxmlformats.org/officeDocument/2006/relationships/slideLayout" Target="../slideLayouts/slideLayout48.xml"/></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402.xml"/><Relationship Id="rId1" Type="http://schemas.openxmlformats.org/officeDocument/2006/relationships/tags" Target="../tags/tag3.xml"/><Relationship Id="rId4" Type="http://schemas.openxmlformats.org/officeDocument/2006/relationships/image" Target="../media/image141.jpeg"/></Relationships>
</file>

<file path=ppt/slides/_rels/slide183.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notesSlide" Target="../notesSlides/notesSlide101.xml"/><Relationship Id="rId1" Type="http://schemas.openxmlformats.org/officeDocument/2006/relationships/slideLayout" Target="../slideLayouts/slideLayout403.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jpeg"/></Relationships>
</file>

<file path=ppt/slides/_rels/slide18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02.xml"/><Relationship Id="rId1" Type="http://schemas.openxmlformats.org/officeDocument/2006/relationships/slideLayout" Target="../slideLayouts/slideLayout403.xml"/><Relationship Id="rId4" Type="http://schemas.openxmlformats.org/officeDocument/2006/relationships/image" Target="../media/image147.png"/></Relationships>
</file>

<file path=ppt/slides/_rels/slide18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03.xml"/><Relationship Id="rId1" Type="http://schemas.openxmlformats.org/officeDocument/2006/relationships/slideLayout" Target="../slideLayouts/slideLayout403.xml"/></Relationships>
</file>

<file path=ppt/slides/_rels/slide18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04.xml"/><Relationship Id="rId1" Type="http://schemas.openxmlformats.org/officeDocument/2006/relationships/slideLayout" Target="../slideLayouts/slideLayout48.xml"/></Relationships>
</file>

<file path=ppt/slides/_rels/slide18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05.xml"/><Relationship Id="rId1" Type="http://schemas.openxmlformats.org/officeDocument/2006/relationships/slideLayout" Target="../slideLayouts/slideLayout71.xml"/></Relationships>
</file>

<file path=ppt/slides/_rels/slide188.xml.rels><?xml version="1.0" encoding="UTF-8" standalone="yes"?>
<Relationships xmlns="http://schemas.openxmlformats.org/package/2006/relationships"><Relationship Id="rId3" Type="http://schemas.openxmlformats.org/officeDocument/2006/relationships/image" Target="../media/image151.emf"/><Relationship Id="rId2" Type="http://schemas.openxmlformats.org/officeDocument/2006/relationships/notesSlide" Target="../notesSlides/notesSlide106.xml"/><Relationship Id="rId1" Type="http://schemas.openxmlformats.org/officeDocument/2006/relationships/slideLayout" Target="../slideLayouts/slideLayout71.xml"/></Relationships>
</file>

<file path=ppt/slides/_rels/slide18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7.xml"/><Relationship Id="rId1" Type="http://schemas.openxmlformats.org/officeDocument/2006/relationships/slideLayout" Target="../slideLayouts/slideLayout71.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1.xml"/></Relationships>
</file>

<file path=ppt/slides/_rels/slide19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08.xml"/><Relationship Id="rId1" Type="http://schemas.openxmlformats.org/officeDocument/2006/relationships/slideLayout" Target="../slideLayouts/slideLayout71.xml"/></Relationships>
</file>

<file path=ppt/slides/_rels/slide19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09.xml"/><Relationship Id="rId1" Type="http://schemas.openxmlformats.org/officeDocument/2006/relationships/slideLayout" Target="../slideLayouts/slideLayout71.xml"/></Relationships>
</file>

<file path=ppt/slides/_rels/slide19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10.xml"/><Relationship Id="rId1" Type="http://schemas.openxmlformats.org/officeDocument/2006/relationships/slideLayout" Target="../slideLayouts/slideLayout71.xml"/></Relationships>
</file>

<file path=ppt/slides/_rels/slide19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1.xml"/><Relationship Id="rId1" Type="http://schemas.openxmlformats.org/officeDocument/2006/relationships/slideLayout" Target="../slideLayouts/slideLayout197.xml"/></Relationships>
</file>

<file path=ppt/slides/_rels/slide19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2.xml"/><Relationship Id="rId1" Type="http://schemas.openxmlformats.org/officeDocument/2006/relationships/slideLayout" Target="../slideLayouts/slideLayout71.xml"/></Relationships>
</file>

<file path=ppt/slides/_rels/slide19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3.xml"/><Relationship Id="rId1" Type="http://schemas.openxmlformats.org/officeDocument/2006/relationships/slideLayout" Target="../slideLayouts/slideLayout71.xml"/></Relationships>
</file>

<file path=ppt/slides/_rels/slide19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4.xml"/><Relationship Id="rId1" Type="http://schemas.openxmlformats.org/officeDocument/2006/relationships/slideLayout" Target="../slideLayouts/slideLayout71.xml"/></Relationships>
</file>

<file path=ppt/slides/_rels/slide19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5.xml"/><Relationship Id="rId1" Type="http://schemas.openxmlformats.org/officeDocument/2006/relationships/slideLayout" Target="../slideLayouts/slideLayout71.xml"/><Relationship Id="rId4" Type="http://schemas.openxmlformats.org/officeDocument/2006/relationships/image" Target="../media/image26.png"/></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1.xml"/></Relationships>
</file>

<file path=ppt/slides/_rels/slide19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17.xml"/><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4.xml"/></Relationships>
</file>

<file path=ppt/slides/_rels/slide20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18.xml"/><Relationship Id="rId1" Type="http://schemas.openxmlformats.org/officeDocument/2006/relationships/slideLayout" Target="../slideLayouts/slideLayout71.xml"/></Relationships>
</file>

<file path=ppt/slides/_rels/slide20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19.xml"/><Relationship Id="rId1" Type="http://schemas.openxmlformats.org/officeDocument/2006/relationships/slideLayout" Target="../slideLayouts/slideLayout71.xml"/></Relationships>
</file>

<file path=ppt/slides/_rels/slide20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20.xml"/><Relationship Id="rId1" Type="http://schemas.openxmlformats.org/officeDocument/2006/relationships/slideLayout" Target="../slideLayouts/slideLayout71.xml"/></Relationships>
</file>

<file path=ppt/slides/_rels/slide20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21.xml"/><Relationship Id="rId1" Type="http://schemas.openxmlformats.org/officeDocument/2006/relationships/slideLayout" Target="../slideLayouts/slideLayout71.xml"/></Relationships>
</file>

<file path=ppt/slides/_rels/slide20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22.xml"/><Relationship Id="rId1" Type="http://schemas.openxmlformats.org/officeDocument/2006/relationships/slideLayout" Target="../slideLayouts/slideLayout71.xml"/></Relationships>
</file>

<file path=ppt/slides/_rels/slide20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23.xml"/><Relationship Id="rId1" Type="http://schemas.openxmlformats.org/officeDocument/2006/relationships/slideLayout" Target="../slideLayouts/slideLayout291.xml"/></Relationships>
</file>

<file path=ppt/slides/_rels/slide206.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24.xml"/><Relationship Id="rId1" Type="http://schemas.openxmlformats.org/officeDocument/2006/relationships/slideLayout" Target="../slideLayouts/slideLayout307.xml"/><Relationship Id="rId4" Type="http://schemas.openxmlformats.org/officeDocument/2006/relationships/image" Target="../media/image161.png"/></Relationships>
</file>

<file path=ppt/slides/_rels/slide207.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25.xml"/><Relationship Id="rId1" Type="http://schemas.openxmlformats.org/officeDocument/2006/relationships/slideLayout" Target="../slideLayouts/slideLayout307.xml"/></Relationships>
</file>

<file path=ppt/slides/_rels/slide208.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26.xml"/><Relationship Id="rId1" Type="http://schemas.openxmlformats.org/officeDocument/2006/relationships/slideLayout" Target="../slideLayouts/slideLayout307.xml"/></Relationships>
</file>

<file path=ppt/slides/_rels/slide20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27.xml"/><Relationship Id="rId1" Type="http://schemas.openxmlformats.org/officeDocument/2006/relationships/slideLayout" Target="../slideLayouts/slideLayout30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66.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28.xml"/><Relationship Id="rId1" Type="http://schemas.openxmlformats.org/officeDocument/2006/relationships/slideLayout" Target="../slideLayouts/slideLayout70.xml"/><Relationship Id="rId4" Type="http://schemas.openxmlformats.org/officeDocument/2006/relationships/image" Target="../media/image163.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14.xml"/></Relationships>
</file>

<file path=ppt/slides/_rels/slide214.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8" Type="http://schemas.openxmlformats.org/officeDocument/2006/relationships/image" Target="../media/image171.jpeg"/><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image" Target="../media/image165.png"/><Relationship Id="rId1" Type="http://schemas.openxmlformats.org/officeDocument/2006/relationships/slideLayout" Target="../slideLayouts/slideLayout7.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67.jpeg"/></Relationships>
</file>

<file path=ppt/slides/_rels/slide21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7.xml"/><Relationship Id="rId4" Type="http://schemas.openxmlformats.org/officeDocument/2006/relationships/image" Target="../media/image174.jpeg"/></Relationships>
</file>

<file path=ppt/slides/_rels/slide217.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4.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177.emf"/><Relationship Id="rId2" Type="http://schemas.openxmlformats.org/officeDocument/2006/relationships/notesSlide" Target="../notesSlides/notesSlide129.xml"/><Relationship Id="rId1" Type="http://schemas.openxmlformats.org/officeDocument/2006/relationships/slideLayout" Target="../slideLayouts/slideLayout411.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22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30.xml"/><Relationship Id="rId1" Type="http://schemas.openxmlformats.org/officeDocument/2006/relationships/slideLayout" Target="../slideLayouts/slideLayout70.xml"/><Relationship Id="rId4" Type="http://schemas.openxmlformats.org/officeDocument/2006/relationships/image" Target="../media/image163.pn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5.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8.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9.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10.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11.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1.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378.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389.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1.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267.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71.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71.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71.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71.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71.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1.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315.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315.xm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37.xml"/><Relationship Id="rId1" Type="http://schemas.openxmlformats.org/officeDocument/2006/relationships/themeOverride" Target="../theme/themeOverride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www.clipart.com/en/close-up?o=1001098&amp;memlevel=A&amp;a=c&amp;q=crown&amp;s=1&amp;e=30&amp;show=all&amp;c=&amp;cid=&amp;findincat=&amp;g=&amp;cc=&amp;page="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17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73.xml"/><Relationship Id="rId1" Type="http://schemas.openxmlformats.org/officeDocument/2006/relationships/themeOverride" Target="../theme/themeOverride13.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267.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267.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71.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71.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71.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20.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71.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7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0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179.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179.xml"/></Relationships>
</file>

<file path=ppt/slides/_rels/slide5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79.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194.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03.xml"/><Relationship Id="rId1" Type="http://schemas.openxmlformats.org/officeDocument/2006/relationships/themeOverride" Target="../theme/themeOverride14.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37.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03.xml"/></Relationships>
</file>

<file path=ppt/slides/_rels/slide6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7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0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4.xml"/><Relationship Id="rId1" Type="http://schemas.openxmlformats.org/officeDocument/2006/relationships/slideLayout" Target="../slideLayouts/slideLayout119.xm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90.xml"/></Relationships>
</file>

<file path=ppt/slides/_rels/slide6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6.xml"/><Relationship Id="rId1" Type="http://schemas.openxmlformats.org/officeDocument/2006/relationships/slideLayout" Target="../slideLayouts/slideLayout9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20.xml"/><Relationship Id="rId5" Type="http://schemas.microsoft.com/office/2007/relationships/hdphoto" Target="../media/hdphoto1.wdp"/><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09.xml"/></Relationships>
</file>

<file path=ppt/slides/_rels/slide7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7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7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7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20.xml"/><Relationship Id="rId4" Type="http://schemas.openxmlformats.org/officeDocument/2006/relationships/image" Target="../media/image17.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9.xml"/><Relationship Id="rId1" Type="http://schemas.openxmlformats.org/officeDocument/2006/relationships/slideLayout" Target="../slideLayouts/slideLayout48.xml"/></Relationships>
</file>

<file path=ppt/slides/_rels/slide8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8.xml"/></Relationships>
</file>

<file path=ppt/slides/_rels/slide8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0.xml"/><Relationship Id="rId1" Type="http://schemas.openxmlformats.org/officeDocument/2006/relationships/slideLayout" Target="../slideLayouts/slideLayout161.xml"/></Relationships>
</file>

<file path=ppt/slides/_rels/slide8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1.xml"/><Relationship Id="rId1" Type="http://schemas.openxmlformats.org/officeDocument/2006/relationships/slideLayout" Target="../slideLayouts/slideLayout58.xml"/><Relationship Id="rId5" Type="http://schemas.openxmlformats.org/officeDocument/2006/relationships/image" Target="../media/image74.png"/><Relationship Id="rId4" Type="http://schemas.openxmlformats.org/officeDocument/2006/relationships/image" Target="../media/image73.jpeg"/></Relationships>
</file>

<file path=ppt/slides/_rels/slide8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2.xml"/><Relationship Id="rId1" Type="http://schemas.openxmlformats.org/officeDocument/2006/relationships/slideLayout" Target="../slideLayouts/slideLayout48.xml"/></Relationships>
</file>

<file path=ppt/slides/_rels/slide8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8.xml"/></Relationships>
</file>

<file path=ppt/slides/_rels/slide8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4.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20.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8.xml"/></Relationships>
</file>

<file path=ppt/slides/_rels/slide9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7.xml"/><Relationship Id="rId1" Type="http://schemas.openxmlformats.org/officeDocument/2006/relationships/slideLayout" Target="../slideLayouts/slideLayout138.xml"/></Relationships>
</file>

<file path=ppt/slides/_rels/slide9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8.xml"/><Relationship Id="rId1" Type="http://schemas.openxmlformats.org/officeDocument/2006/relationships/slideLayout" Target="../slideLayouts/slideLayout153.xml"/></Relationships>
</file>

<file path=ppt/slides/_rels/slide9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8.xml"/></Relationships>
</file>

<file path=ppt/slides/_rels/slide9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9.xml"/><Relationship Id="rId1" Type="http://schemas.openxmlformats.org/officeDocument/2006/relationships/slideLayout" Target="../slideLayouts/slideLayout48.xml"/></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0.xml"/><Relationship Id="rId1" Type="http://schemas.openxmlformats.org/officeDocument/2006/relationships/slideLayout" Target="../slideLayouts/slideLayout349.xml"/><Relationship Id="rId4" Type="http://schemas.openxmlformats.org/officeDocument/2006/relationships/image" Target="../media/image82.emf"/></Relationships>
</file>

<file path=ppt/slides/_rels/slide9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1.xml"/><Relationship Id="rId1" Type="http://schemas.openxmlformats.org/officeDocument/2006/relationships/slideLayout" Target="../slideLayouts/slideLayout36.xml"/></Relationships>
</file>

<file path=ppt/slides/_rels/slide9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2.xml"/><Relationship Id="rId1" Type="http://schemas.openxmlformats.org/officeDocument/2006/relationships/slideLayout" Target="../slideLayouts/slideLayout7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1272540"/>
            <a:ext cx="9144000" cy="4795242"/>
          </a:xfrm>
          <a:prstGeom prst="rect">
            <a:avLst/>
          </a:prstGeom>
        </p:spPr>
      </p:pic>
      <p:sp>
        <p:nvSpPr>
          <p:cNvPr id="161793" name="Rectangle 9"/>
          <p:cNvSpPr>
            <a:spLocks noGrp="1" noChangeArrowheads="1"/>
          </p:cNvSpPr>
          <p:nvPr>
            <p:ph type="title" idx="4294967295"/>
          </p:nvPr>
        </p:nvSpPr>
        <p:spPr>
          <a:xfrm>
            <a:off x="0" y="457200"/>
            <a:ext cx="9144000" cy="1143000"/>
          </a:xfrm>
        </p:spPr>
        <p:txBody>
          <a:bodyPr/>
          <a:lstStyle/>
          <a:p>
            <a:pPr eaLnBrk="1" hangingPunct="1"/>
            <a:r>
              <a:rPr lang="ar-JO" sz="11500" b="1" dirty="0">
                <a:solidFill>
                  <a:schemeClr val="bg1"/>
                </a:solidFill>
                <a:latin typeface="Arial" panose="020B0604020202020204" pitchFamily="34" charset="0"/>
                <a:ea typeface="ＭＳ Ｐゴシック" charset="0"/>
                <a:cs typeface="Arial" panose="020B0604020202020204" pitchFamily="34" charset="0"/>
              </a:rPr>
              <a:t>٢ صموئيل</a:t>
            </a:r>
            <a:endParaRPr lang="en-US" sz="115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5"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fontAlgn="auto">
              <a:spcBef>
                <a:spcPts val="0"/>
              </a:spcBef>
              <a:spcAft>
                <a:spcPts val="0"/>
              </a:spcAft>
              <a:defRPr/>
            </a:pPr>
            <a:r>
              <a:rPr lang="ar-JO" sz="18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18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18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lang="en-US" sz="18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fontAlgn="auto">
              <a:spcBef>
                <a:spcPts val="0"/>
              </a:spcBef>
              <a:spcAft>
                <a:spcPts val="0"/>
              </a:spcAft>
              <a:defRPr/>
            </a:pPr>
            <a:r>
              <a:rPr lang="en-US" sz="18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3208144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1793"/>
                                        </p:tgtEl>
                                        <p:attrNameLst>
                                          <p:attrName>style.visibility</p:attrName>
                                        </p:attrNameLst>
                                      </p:cBhvr>
                                      <p:to>
                                        <p:strVal val="visible"/>
                                      </p:to>
                                    </p:set>
                                    <p:animEffect transition="in" filter="blinds(horizontal)">
                                      <p:cBhvr>
                                        <p:cTn id="7" dur="500"/>
                                        <p:tgtEl>
                                          <p:spTgt spid="1617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85"/>
          <p:cNvSpPr>
            <a:spLocks noChangeArrowheads="1"/>
          </p:cNvSpPr>
          <p:nvPr/>
        </p:nvSpPr>
        <p:spPr bwMode="auto">
          <a:xfrm>
            <a:off x="25596" y="0"/>
            <a:ext cx="9118404" cy="1143000"/>
          </a:xfrm>
          <a:prstGeom prst="rect">
            <a:avLst/>
          </a:prstGeom>
          <a:solidFill>
            <a:schemeClr val="tx2"/>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aphicFrame>
        <p:nvGraphicFramePr>
          <p:cNvPr id="15662" name="Group 302"/>
          <p:cNvGraphicFramePr>
            <a:graphicFrameLocks noGrp="1"/>
          </p:cNvGraphicFramePr>
          <p:nvPr>
            <p:extLst>
              <p:ext uri="{D42A27DB-BD31-4B8C-83A1-F6EECF244321}">
                <p14:modId xmlns:p14="http://schemas.microsoft.com/office/powerpoint/2010/main" val="2969209229"/>
              </p:ext>
            </p:extLst>
          </p:nvPr>
        </p:nvGraphicFramePr>
        <p:xfrm>
          <a:off x="0" y="1"/>
          <a:ext cx="9144000" cy="6842919"/>
        </p:xfrm>
        <a:graphic>
          <a:graphicData uri="http://schemas.openxmlformats.org/drawingml/2006/table">
            <a:tbl>
              <a:tblPr/>
              <a:tblGrid>
                <a:gridCol w="1024758">
                  <a:extLst>
                    <a:ext uri="{9D8B030D-6E8A-4147-A177-3AD203B41FA5}">
                      <a16:colId xmlns:a16="http://schemas.microsoft.com/office/drawing/2014/main" val="20000"/>
                    </a:ext>
                  </a:extLst>
                </a:gridCol>
                <a:gridCol w="1261242">
                  <a:extLst>
                    <a:ext uri="{9D8B030D-6E8A-4147-A177-3AD203B41FA5}">
                      <a16:colId xmlns:a16="http://schemas.microsoft.com/office/drawing/2014/main" val="20001"/>
                    </a:ext>
                  </a:extLst>
                </a:gridCol>
                <a:gridCol w="1182414">
                  <a:extLst>
                    <a:ext uri="{9D8B030D-6E8A-4147-A177-3AD203B41FA5}">
                      <a16:colId xmlns:a16="http://schemas.microsoft.com/office/drawing/2014/main" val="20002"/>
                    </a:ext>
                  </a:extLst>
                </a:gridCol>
                <a:gridCol w="1182414">
                  <a:extLst>
                    <a:ext uri="{9D8B030D-6E8A-4147-A177-3AD203B41FA5}">
                      <a16:colId xmlns:a16="http://schemas.microsoft.com/office/drawing/2014/main" val="20003"/>
                    </a:ext>
                  </a:extLst>
                </a:gridCol>
                <a:gridCol w="1221828">
                  <a:extLst>
                    <a:ext uri="{9D8B030D-6E8A-4147-A177-3AD203B41FA5}">
                      <a16:colId xmlns:a16="http://schemas.microsoft.com/office/drawing/2014/main" val="20004"/>
                    </a:ext>
                  </a:extLst>
                </a:gridCol>
                <a:gridCol w="1064172">
                  <a:extLst>
                    <a:ext uri="{9D8B030D-6E8A-4147-A177-3AD203B41FA5}">
                      <a16:colId xmlns:a16="http://schemas.microsoft.com/office/drawing/2014/main" val="20005"/>
                    </a:ext>
                  </a:extLst>
                </a:gridCol>
                <a:gridCol w="1182414">
                  <a:extLst>
                    <a:ext uri="{9D8B030D-6E8A-4147-A177-3AD203B41FA5}">
                      <a16:colId xmlns:a16="http://schemas.microsoft.com/office/drawing/2014/main" val="20006"/>
                    </a:ext>
                  </a:extLst>
                </a:gridCol>
                <a:gridCol w="1024758">
                  <a:extLst>
                    <a:ext uri="{9D8B030D-6E8A-4147-A177-3AD203B41FA5}">
                      <a16:colId xmlns:a16="http://schemas.microsoft.com/office/drawing/2014/main" val="20007"/>
                    </a:ext>
                  </a:extLst>
                </a:gridCol>
              </a:tblGrid>
              <a:tr h="1152915">
                <a:tc gridSpan="8">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3200" b="1" i="0" u="none" strike="noStrike" cap="none" normalizeH="0" baseline="0" dirty="0">
                          <a:ln>
                            <a:noFill/>
                          </a:ln>
                          <a:solidFill>
                            <a:srgbClr val="FFFFFF"/>
                          </a:solidFill>
                          <a:effectLst/>
                          <a:latin typeface="Arial"/>
                          <a:ea typeface="ＭＳ Ｐゴシック" charset="0"/>
                          <a:cs typeface="Arial"/>
                        </a:rPr>
                        <a:t>عهد الله اللطيف</a:t>
                      </a:r>
                    </a:p>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3200" b="1" i="0" u="none" strike="noStrike" cap="none" normalizeH="0" baseline="0" dirty="0">
                          <a:ln>
                            <a:noFill/>
                          </a:ln>
                          <a:solidFill>
                            <a:srgbClr val="FFFFFF"/>
                          </a:solidFill>
                          <a:effectLst/>
                          <a:latin typeface="Arial"/>
                          <a:ea typeface="ＭＳ Ｐゴシック" charset="0"/>
                          <a:cs typeface="Arial"/>
                        </a:rPr>
                        <a:t>مع داود</a:t>
                      </a:r>
                      <a:endParaRPr kumimoji="0" lang="en-US" sz="3600" b="1" i="0" u="none" strike="noStrike" cap="none" normalizeH="0" baseline="0" dirty="0">
                        <a:ln>
                          <a:noFill/>
                        </a:ln>
                        <a:solidFill>
                          <a:srgbClr val="FFFFFF"/>
                        </a:solidFill>
                        <a:effectLst/>
                        <a:latin typeface="Arial"/>
                        <a:ea typeface="ＭＳ Ｐゴシック" charset="0"/>
                        <a:cs typeface="Arial"/>
                      </a:endParaRPr>
                    </a:p>
                  </a:txBody>
                  <a:tcPr marT="45721" marB="45721" horzOverflow="overflow">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88805">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a:ea typeface="ＭＳ Ｐゴシック" charset="0"/>
                          <a:cs typeface="Arial"/>
                        </a:rPr>
                        <a:t>التأسيس</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a:ea typeface="ＭＳ Ｐゴシック" charset="0"/>
                          <a:cs typeface="Arial"/>
                        </a:rPr>
                        <a:t>الخطية</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a:ea typeface="ＭＳ Ｐゴシック" charset="0"/>
                          <a:cs typeface="Arial"/>
                        </a:rPr>
                        <a:t>العواقب</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a:ea typeface="ＭＳ Ｐゴシック" charset="0"/>
                          <a:cs typeface="Arial"/>
                        </a:rPr>
                        <a:t>الملحق</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455084">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a:ea typeface="ＭＳ Ｐゴシック" charset="0"/>
                          <a:cs typeface="Arial"/>
                        </a:rPr>
                        <a:t>الإنتصار</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a:ea typeface="ＭＳ Ｐゴシック" charset="0"/>
                          <a:cs typeface="Arial"/>
                        </a:rPr>
                        <a:t>التجاوز</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a:ea typeface="ＭＳ Ｐゴシック" charset="0"/>
                          <a:cs typeface="Arial"/>
                        </a:rPr>
                        <a:t>المشاكل</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a:ea typeface="ＭＳ Ｐゴシック" charset="0"/>
                          <a:cs typeface="Arial"/>
                        </a:rPr>
                        <a:t>التحية</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371943">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a:ea typeface="ＭＳ Ｐゴシック" charset="0"/>
                          <a:cs typeface="Arial"/>
                        </a:rPr>
                        <a:t>الطاعة</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a:ea typeface="ＭＳ Ｐゴシック" charset="0"/>
                          <a:cs typeface="Arial"/>
                        </a:rPr>
                        <a:t>العصيان</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a:ea typeface="ＭＳ Ｐゴシック" charset="0"/>
                          <a:cs typeface="Arial"/>
                        </a:rPr>
                        <a:t>الدينونة</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a:ea typeface="ＭＳ Ｐゴシック" charset="0"/>
                          <a:cs typeface="Arial"/>
                        </a:rPr>
                        <a:t>الخلاصة</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457211">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a:ea typeface="ＭＳ Ｐゴシック" charset="0"/>
                          <a:cs typeface="Arial"/>
                        </a:rPr>
                        <a:t>الإصحاحات 1 – 10 </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a:ea typeface="ＭＳ Ｐゴシック" charset="0"/>
                          <a:cs typeface="Arial"/>
                        </a:rPr>
                        <a:t>الإصحاح 11</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a:ea typeface="ＭＳ Ｐゴシック" charset="0"/>
                          <a:cs typeface="Arial"/>
                        </a:rPr>
                        <a:t>الإصحاحات 12 – 20 </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a:ea typeface="ＭＳ Ｐゴシック" charset="0"/>
                          <a:cs typeface="Arial"/>
                        </a:rPr>
                        <a:t>الإصحاحات 21 - 24</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562354">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0" i="0" u="none" strike="noStrike" cap="none" normalizeH="0" baseline="0" dirty="0">
                          <a:ln>
                            <a:noFill/>
                          </a:ln>
                          <a:solidFill>
                            <a:schemeClr val="bg1"/>
                          </a:solidFill>
                          <a:effectLst/>
                          <a:latin typeface="Arial"/>
                          <a:ea typeface="ＭＳ Ｐゴシック" charset="0"/>
                          <a:cs typeface="Arial"/>
                        </a:rPr>
                        <a:t>الإيمان</a:t>
                      </a:r>
                      <a:endParaRPr kumimoji="0" lang="en-US" sz="1800" b="0"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0" i="0" u="none" strike="noStrike" cap="none" normalizeH="0" baseline="0" dirty="0">
                          <a:ln>
                            <a:noFill/>
                          </a:ln>
                          <a:solidFill>
                            <a:schemeClr val="bg1"/>
                          </a:solidFill>
                          <a:effectLst/>
                          <a:latin typeface="Arial"/>
                          <a:ea typeface="ＭＳ Ｐゴシック" charset="0"/>
                          <a:cs typeface="Arial"/>
                        </a:rPr>
                        <a:t>البركة</a:t>
                      </a:r>
                      <a:endParaRPr kumimoji="0" lang="en-US" sz="1800" b="0"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0" i="0" u="none" strike="noStrike" cap="none" normalizeH="0" baseline="0" dirty="0">
                          <a:ln>
                            <a:noFill/>
                          </a:ln>
                          <a:solidFill>
                            <a:schemeClr val="bg1"/>
                          </a:solidFill>
                          <a:effectLst/>
                          <a:latin typeface="Arial"/>
                          <a:ea typeface="ＭＳ Ｐゴシック" charset="0"/>
                          <a:cs typeface="Arial"/>
                        </a:rPr>
                        <a:t>الزنى</a:t>
                      </a:r>
                      <a:endParaRPr kumimoji="0" lang="en-US" sz="1800" b="0"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0" i="0" u="none" strike="noStrike" cap="none" normalizeH="0" baseline="0" dirty="0">
                          <a:ln>
                            <a:noFill/>
                          </a:ln>
                          <a:solidFill>
                            <a:schemeClr val="bg1"/>
                          </a:solidFill>
                          <a:effectLst/>
                          <a:latin typeface="Arial"/>
                          <a:ea typeface="ＭＳ Ｐゴシック" charset="0"/>
                          <a:cs typeface="Arial"/>
                        </a:rPr>
                        <a:t>القتل</a:t>
                      </a:r>
                      <a:endParaRPr kumimoji="0" lang="en-US" sz="1800" b="0"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0" i="0" u="none" strike="noStrike" cap="none" normalizeH="0" baseline="0" dirty="0">
                          <a:ln>
                            <a:noFill/>
                          </a:ln>
                          <a:solidFill>
                            <a:schemeClr val="bg1"/>
                          </a:solidFill>
                          <a:effectLst/>
                          <a:latin typeface="Arial"/>
                          <a:ea typeface="ＭＳ Ｐゴシック" charset="0"/>
                          <a:cs typeface="Arial"/>
                        </a:rPr>
                        <a:t>العائلة</a:t>
                      </a:r>
                      <a:endParaRPr kumimoji="0" lang="en-US" sz="1800" b="0"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0" i="0" u="none" strike="noStrike" cap="none" normalizeH="0" baseline="0" dirty="0">
                          <a:ln>
                            <a:noFill/>
                          </a:ln>
                          <a:solidFill>
                            <a:schemeClr val="bg1"/>
                          </a:solidFill>
                          <a:effectLst/>
                          <a:latin typeface="Arial"/>
                          <a:ea typeface="ＭＳ Ｐゴシック" charset="0"/>
                          <a:cs typeface="Arial"/>
                        </a:rPr>
                        <a:t>السياسة</a:t>
                      </a:r>
                      <a:endParaRPr kumimoji="0" lang="en-US" sz="1800" b="0"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0" i="0" u="none" strike="noStrike" cap="none" normalizeH="0" baseline="0" dirty="0">
                          <a:ln>
                            <a:noFill/>
                          </a:ln>
                          <a:solidFill>
                            <a:schemeClr val="bg1"/>
                          </a:solidFill>
                          <a:effectLst/>
                          <a:latin typeface="Arial"/>
                          <a:ea typeface="ＭＳ Ｐゴシック" charset="0"/>
                          <a:cs typeface="Arial"/>
                        </a:rPr>
                        <a:t>الإتضاع</a:t>
                      </a:r>
                      <a:endParaRPr kumimoji="0" lang="en-US" sz="1800" b="0"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0" i="0" u="none" strike="noStrike" cap="none" normalizeH="0" baseline="0" dirty="0">
                          <a:ln>
                            <a:noFill/>
                          </a:ln>
                          <a:solidFill>
                            <a:schemeClr val="bg1"/>
                          </a:solidFill>
                          <a:effectLst/>
                          <a:latin typeface="Arial"/>
                          <a:ea typeface="ＭＳ Ｐゴシック" charset="0"/>
                          <a:cs typeface="Arial"/>
                        </a:rPr>
                        <a:t>الكبرياء</a:t>
                      </a:r>
                      <a:endParaRPr kumimoji="0" lang="en-US" sz="1800" b="0"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53209">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0" i="0" u="none" strike="noStrike" cap="none" normalizeH="0" baseline="0" dirty="0">
                          <a:ln>
                            <a:noFill/>
                          </a:ln>
                          <a:solidFill>
                            <a:schemeClr val="bg1"/>
                          </a:solidFill>
                          <a:effectLst/>
                          <a:latin typeface="Arial"/>
                          <a:ea typeface="ＭＳ Ｐゴシック" charset="0"/>
                          <a:cs typeface="Arial"/>
                        </a:rPr>
                        <a:t>1 - 4</a:t>
                      </a:r>
                      <a:endParaRPr kumimoji="0" lang="en-US" sz="1800" b="0"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0" i="0" u="none" strike="noStrike" cap="none" normalizeH="0" baseline="0" dirty="0">
                          <a:ln>
                            <a:noFill/>
                          </a:ln>
                          <a:solidFill>
                            <a:schemeClr val="bg1"/>
                          </a:solidFill>
                          <a:effectLst/>
                          <a:latin typeface="Arial"/>
                          <a:ea typeface="ＭＳ Ｐゴシック" charset="0"/>
                          <a:cs typeface="Arial"/>
                        </a:rPr>
                        <a:t>5 - 10</a:t>
                      </a:r>
                      <a:endParaRPr kumimoji="0" lang="en-US" sz="1800" b="0"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0" i="0" u="none" strike="noStrike" cap="none" normalizeH="0" baseline="0" dirty="0">
                          <a:ln>
                            <a:noFill/>
                          </a:ln>
                          <a:solidFill>
                            <a:schemeClr val="bg1"/>
                          </a:solidFill>
                          <a:effectLst/>
                          <a:latin typeface="Arial"/>
                          <a:ea typeface="ＭＳ Ｐゴシック" charset="0"/>
                          <a:cs typeface="Arial"/>
                        </a:rPr>
                        <a:t>11 : 1 - 5</a:t>
                      </a:r>
                      <a:r>
                        <a:rPr kumimoji="0" lang="en-US" sz="1800" b="0" i="0" u="none" strike="noStrike" cap="none" normalizeH="0" baseline="0" dirty="0">
                          <a:ln>
                            <a:noFill/>
                          </a:ln>
                          <a:solidFill>
                            <a:schemeClr val="bg1"/>
                          </a:solidFill>
                          <a:effectLst/>
                          <a:latin typeface="Arial"/>
                          <a:ea typeface="ＭＳ Ｐゴシック" charset="0"/>
                          <a:cs typeface="Arial"/>
                        </a:rPr>
                        <a:t> </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0" i="0" u="none" strike="noStrike" cap="none" normalizeH="0" baseline="0" dirty="0">
                          <a:ln>
                            <a:noFill/>
                          </a:ln>
                          <a:solidFill>
                            <a:schemeClr val="bg1"/>
                          </a:solidFill>
                          <a:effectLst/>
                          <a:latin typeface="Arial"/>
                          <a:ea typeface="ＭＳ Ｐゴシック" charset="0"/>
                          <a:cs typeface="Arial"/>
                        </a:rPr>
                        <a:t>11 : 6 – 27 </a:t>
                      </a:r>
                      <a:endParaRPr kumimoji="0" lang="en-US" sz="1800" b="0"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0" i="0" u="none" strike="noStrike" cap="none" normalizeH="0" baseline="0" dirty="0">
                          <a:ln>
                            <a:noFill/>
                          </a:ln>
                          <a:solidFill>
                            <a:schemeClr val="bg1"/>
                          </a:solidFill>
                          <a:effectLst/>
                          <a:latin typeface="Arial"/>
                          <a:ea typeface="ＭＳ Ｐゴシック" charset="0"/>
                          <a:cs typeface="Arial"/>
                        </a:rPr>
                        <a:t>12 - 14</a:t>
                      </a:r>
                      <a:endParaRPr kumimoji="0" lang="en-US" sz="1800" b="0"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0" i="0" u="none" strike="noStrike" cap="none" normalizeH="0" baseline="0" dirty="0">
                          <a:ln>
                            <a:noFill/>
                          </a:ln>
                          <a:solidFill>
                            <a:schemeClr val="bg1"/>
                          </a:solidFill>
                          <a:effectLst/>
                          <a:latin typeface="Arial"/>
                          <a:ea typeface="ＭＳ Ｐゴシック" charset="0"/>
                          <a:cs typeface="Arial"/>
                        </a:rPr>
                        <a:t>14 - 20</a:t>
                      </a:r>
                      <a:endParaRPr kumimoji="0" lang="en-US" sz="1800" b="0"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0" i="0" u="none" strike="noStrike" cap="none" normalizeH="0" baseline="0" dirty="0">
                          <a:ln>
                            <a:noFill/>
                          </a:ln>
                          <a:solidFill>
                            <a:schemeClr val="bg1"/>
                          </a:solidFill>
                          <a:effectLst/>
                          <a:latin typeface="Arial"/>
                          <a:ea typeface="ＭＳ Ｐゴシック" charset="0"/>
                          <a:cs typeface="Arial"/>
                        </a:rPr>
                        <a:t>21 - 23</a:t>
                      </a:r>
                      <a:endParaRPr kumimoji="0" lang="en-US" sz="1800" b="0"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0" i="0" u="none" strike="noStrike" cap="none" normalizeH="0" baseline="0" dirty="0">
                          <a:ln>
                            <a:noFill/>
                          </a:ln>
                          <a:solidFill>
                            <a:schemeClr val="bg1"/>
                          </a:solidFill>
                          <a:effectLst/>
                          <a:latin typeface="Arial"/>
                          <a:ea typeface="ＭＳ Ｐゴシック" charset="0"/>
                          <a:cs typeface="Arial"/>
                        </a:rPr>
                        <a:t>24</a:t>
                      </a:r>
                      <a:endParaRPr kumimoji="0" lang="en-US" sz="1800" b="0"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46757">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a:ea typeface="ＭＳ Ｐゴシック" charset="0"/>
                          <a:cs typeface="Arial"/>
                        </a:rPr>
                        <a:t>على يهوذا</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gridSpan="7">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a:ea typeface="ＭＳ Ｐゴシック" charset="0"/>
                          <a:cs typeface="Arial"/>
                        </a:rPr>
                        <a:t>على كل إسرائيل</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777727">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a:ea typeface="ＭＳ Ｐゴシック" charset="0"/>
                          <a:cs typeface="Arial"/>
                        </a:rPr>
                        <a:t>حبرون</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gridSpan="7">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a:ea typeface="ＭＳ Ｐゴシック" charset="0"/>
                          <a:cs typeface="Arial"/>
                        </a:rPr>
                        <a:t>من أورشليم</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1265491">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a:ea typeface="ＭＳ Ｐゴシック" charset="0"/>
                          <a:cs typeface="Arial"/>
                        </a:rPr>
                        <a:t>7 سنوات (1011 – 1004)</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lnTlToBr>
                      <a:noFill/>
                    </a:lnTlToBr>
                    <a:lnBlToTr>
                      <a:noFill/>
                    </a:lnBlToTr>
                    <a:noFill/>
                  </a:tcPr>
                </a:tc>
                <a:tc gridSpan="7">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a:ea typeface="ＭＳ Ｐゴシック" charset="0"/>
                          <a:cs typeface="Arial"/>
                        </a:rPr>
                        <a:t>33 سنة</a:t>
                      </a:r>
                      <a:endParaRPr kumimoji="0" lang="en-US" sz="1800" b="1" i="0" u="none" strike="noStrike" cap="none" normalizeH="0" baseline="0" dirty="0">
                        <a:ln>
                          <a:noFill/>
                        </a:ln>
                        <a:solidFill>
                          <a:schemeClr val="bg1"/>
                        </a:solidFill>
                        <a:effectLst/>
                        <a:latin typeface="Arial"/>
                        <a:ea typeface="ＭＳ Ｐゴシック" charset="0"/>
                        <a:cs typeface="Arial"/>
                      </a:endParaRPr>
                    </a:p>
                    <a:p>
                      <a:pPr marL="0" marR="0" lvl="0" indent="0" algn="ctr" defTabSz="914400" rtl="1"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Arial"/>
                          <a:ea typeface="ＭＳ Ｐゴシック" charset="0"/>
                          <a:cs typeface="Arial"/>
                        </a:rPr>
                        <a:t>)</a:t>
                      </a:r>
                      <a:r>
                        <a:rPr kumimoji="0" lang="ar-JO" sz="1800" b="1" i="0" u="none" strike="noStrike" cap="none" normalizeH="0" baseline="0" dirty="0">
                          <a:ln>
                            <a:noFill/>
                          </a:ln>
                          <a:solidFill>
                            <a:schemeClr val="bg1"/>
                          </a:solidFill>
                          <a:effectLst/>
                          <a:latin typeface="Arial"/>
                          <a:ea typeface="ＭＳ Ｐゴシック" charset="0"/>
                          <a:cs typeface="Arial"/>
                        </a:rPr>
                        <a:t>1004 – 971</a:t>
                      </a:r>
                      <a:r>
                        <a:rPr kumimoji="0" lang="en-US" sz="1800" b="1" i="0" u="none" strike="noStrike" cap="none" normalizeH="0" baseline="0" dirty="0">
                          <a:ln>
                            <a:noFill/>
                          </a:ln>
                          <a:solidFill>
                            <a:schemeClr val="bg1"/>
                          </a:solidFill>
                          <a:effectLst/>
                          <a:latin typeface="Arial"/>
                          <a:ea typeface="ＭＳ Ｐゴシック" charset="0"/>
                          <a:cs typeface="Arial"/>
                        </a:rPr>
                        <a:t>(</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259073" name="Rectangle 293"/>
          <p:cNvSpPr>
            <a:spLocks noGrp="1" noChangeArrowheads="1"/>
          </p:cNvSpPr>
          <p:nvPr>
            <p:ph type="title" idx="4294967295"/>
          </p:nvPr>
        </p:nvSpPr>
        <p:spPr>
          <a:xfrm>
            <a:off x="39756" y="26502"/>
            <a:ext cx="8229600" cy="533400"/>
          </a:xfrm>
        </p:spPr>
        <p:txBody>
          <a:bodyPr/>
          <a:lstStyle/>
          <a:p>
            <a:pPr algn="l" eaLnBrk="1" hangingPunct="1"/>
            <a:r>
              <a:rPr lang="ar-JO" sz="2400" dirty="0">
                <a:solidFill>
                  <a:schemeClr val="bg1"/>
                </a:solidFill>
                <a:latin typeface="Arial" panose="020B0604020202020204" pitchFamily="34" charset="0"/>
                <a:ea typeface="ＭＳ Ｐゴシック" charset="0"/>
                <a:cs typeface="Arial" panose="020B0604020202020204" pitchFamily="34" charset="0"/>
              </a:rPr>
              <a:t>جدول سفر 2 صموئيل</a:t>
            </a:r>
            <a:endParaRPr lang="en-US" sz="2800" dirty="0">
              <a:latin typeface="Arial" panose="020B0604020202020204" pitchFamily="34" charset="0"/>
              <a:ea typeface="ＭＳ Ｐゴシック" charset="0"/>
              <a:cs typeface="Arial" panose="020B0604020202020204" pitchFamily="34" charset="0"/>
            </a:endParaRPr>
          </a:p>
        </p:txBody>
      </p:sp>
      <p:sp>
        <p:nvSpPr>
          <p:cNvPr id="259135" name="Text Box 287"/>
          <p:cNvSpPr txBox="1">
            <a:spLocks noChangeArrowheads="1"/>
          </p:cNvSpPr>
          <p:nvPr/>
        </p:nvSpPr>
        <p:spPr bwMode="auto">
          <a:xfrm>
            <a:off x="8371295" y="73969"/>
            <a:ext cx="704039" cy="461665"/>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209</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652" name="Freeform 292"/>
          <p:cNvSpPr>
            <a:spLocks/>
          </p:cNvSpPr>
          <p:nvPr/>
        </p:nvSpPr>
        <p:spPr bwMode="auto">
          <a:xfrm>
            <a:off x="48769" y="2002536"/>
            <a:ext cx="9026565" cy="4529158"/>
          </a:xfrm>
          <a:custGeom>
            <a:avLst/>
            <a:gdLst>
              <a:gd name="T0" fmla="*/ 0 w 5591"/>
              <a:gd name="T1" fmla="*/ 2147483647 h 2869"/>
              <a:gd name="T2" fmla="*/ 2147483647 w 5591"/>
              <a:gd name="T3" fmla="*/ 2147483647 h 2869"/>
              <a:gd name="T4" fmla="*/ 2147483647 w 5591"/>
              <a:gd name="T5" fmla="*/ 2147483647 h 2869"/>
              <a:gd name="T6" fmla="*/ 2147483647 w 5591"/>
              <a:gd name="T7" fmla="*/ 2147483647 h 2869"/>
              <a:gd name="T8" fmla="*/ 2147483647 w 5591"/>
              <a:gd name="T9" fmla="*/ 2147483647 h 2869"/>
              <a:gd name="T10" fmla="*/ 2147483647 w 5591"/>
              <a:gd name="T11" fmla="*/ 2147483647 h 2869"/>
              <a:gd name="T12" fmla="*/ 2147483647 w 5591"/>
              <a:gd name="T13" fmla="*/ 2147483647 h 2869"/>
              <a:gd name="T14" fmla="*/ 2147483647 w 5591"/>
              <a:gd name="T15" fmla="*/ 2147483647 h 2869"/>
              <a:gd name="T16" fmla="*/ 2147483647 w 5591"/>
              <a:gd name="T17" fmla="*/ 2147483647 h 2869"/>
              <a:gd name="T18" fmla="*/ 2147483647 w 5591"/>
              <a:gd name="T19" fmla="*/ 2147483647 h 2869"/>
              <a:gd name="T20" fmla="*/ 2147483647 w 5591"/>
              <a:gd name="T21" fmla="*/ 2147483647 h 2869"/>
              <a:gd name="T22" fmla="*/ 2147483647 w 5591"/>
              <a:gd name="T23" fmla="*/ 2147483647 h 2869"/>
              <a:gd name="T24" fmla="*/ 2147483647 w 5591"/>
              <a:gd name="T25" fmla="*/ 2147483647 h 2869"/>
              <a:gd name="T26" fmla="*/ 2147483647 w 5591"/>
              <a:gd name="T27" fmla="*/ 2147483647 h 2869"/>
              <a:gd name="T28" fmla="*/ 2147483647 w 5591"/>
              <a:gd name="T29" fmla="*/ 2147483647 h 2869"/>
              <a:gd name="T30" fmla="*/ 2147483647 w 5591"/>
              <a:gd name="T31" fmla="*/ 0 h 2869"/>
              <a:gd name="T32" fmla="*/ 2147483647 w 5591"/>
              <a:gd name="T33" fmla="*/ 2147483647 h 2869"/>
              <a:gd name="T34" fmla="*/ 2147483647 w 5591"/>
              <a:gd name="T35" fmla="*/ 2147483647 h 2869"/>
              <a:gd name="T36" fmla="*/ 2147483647 w 5591"/>
              <a:gd name="T37" fmla="*/ 2147483647 h 2869"/>
              <a:gd name="T38" fmla="*/ 2147483647 w 5591"/>
              <a:gd name="T39" fmla="*/ 2147483647 h 2869"/>
              <a:gd name="T40" fmla="*/ 2147483647 w 5591"/>
              <a:gd name="T41" fmla="*/ 2147483647 h 2869"/>
              <a:gd name="T42" fmla="*/ 2147483647 w 5591"/>
              <a:gd name="T43" fmla="*/ 2147483647 h 2869"/>
              <a:gd name="T44" fmla="*/ 2147483647 w 5591"/>
              <a:gd name="T45" fmla="*/ 2147483647 h 2869"/>
              <a:gd name="T46" fmla="*/ 2147483647 w 5591"/>
              <a:gd name="T47" fmla="*/ 2147483647 h 2869"/>
              <a:gd name="T48" fmla="*/ 2147483647 w 5591"/>
              <a:gd name="T49" fmla="*/ 2147483647 h 2869"/>
              <a:gd name="T50" fmla="*/ 2147483647 w 5591"/>
              <a:gd name="T51" fmla="*/ 2147483647 h 2869"/>
              <a:gd name="T52" fmla="*/ 2147483647 w 5591"/>
              <a:gd name="T53" fmla="*/ 2147483647 h 2869"/>
              <a:gd name="T54" fmla="*/ 2147483647 w 5591"/>
              <a:gd name="T55" fmla="*/ 2147483647 h 2869"/>
              <a:gd name="T56" fmla="*/ 2147483647 w 5591"/>
              <a:gd name="T57" fmla="*/ 2147483647 h 2869"/>
              <a:gd name="T58" fmla="*/ 2147483647 w 5591"/>
              <a:gd name="T59" fmla="*/ 2147483647 h 2869"/>
              <a:gd name="T60" fmla="*/ 2147483647 w 5591"/>
              <a:gd name="T61" fmla="*/ 2147483647 h 2869"/>
              <a:gd name="T62" fmla="*/ 2147483647 w 5591"/>
              <a:gd name="T63" fmla="*/ 2147483647 h 2869"/>
              <a:gd name="T64" fmla="*/ 2147483647 w 5591"/>
              <a:gd name="T65" fmla="*/ 2147483647 h 2869"/>
              <a:gd name="T66" fmla="*/ 2147483647 w 5591"/>
              <a:gd name="T67" fmla="*/ 2147483647 h 2869"/>
              <a:gd name="T68" fmla="*/ 2147483647 w 5591"/>
              <a:gd name="T69" fmla="*/ 2147483647 h 2869"/>
              <a:gd name="T70" fmla="*/ 2147483647 w 5591"/>
              <a:gd name="T71" fmla="*/ 2147483647 h 2869"/>
              <a:gd name="T72" fmla="*/ 2147483647 w 5591"/>
              <a:gd name="T73" fmla="*/ 2147483647 h 2869"/>
              <a:gd name="T74" fmla="*/ 2147483647 w 5591"/>
              <a:gd name="T75" fmla="*/ 2147483647 h 2869"/>
              <a:gd name="T76" fmla="*/ 2147483647 w 5591"/>
              <a:gd name="T77" fmla="*/ 2147483647 h 2869"/>
              <a:gd name="T78" fmla="*/ 2147483647 w 5591"/>
              <a:gd name="T79" fmla="*/ 2147483647 h 2869"/>
              <a:gd name="T80" fmla="*/ 2147483647 w 5591"/>
              <a:gd name="T81" fmla="*/ 2147483647 h 2869"/>
              <a:gd name="T82" fmla="*/ 2147483647 w 5591"/>
              <a:gd name="T83" fmla="*/ 2147483647 h 2869"/>
              <a:gd name="T84" fmla="*/ 2147483647 w 5591"/>
              <a:gd name="T85" fmla="*/ 2147483647 h 2869"/>
              <a:gd name="T86" fmla="*/ 2147483647 w 5591"/>
              <a:gd name="T87" fmla="*/ 2147483647 h 2869"/>
              <a:gd name="T88" fmla="*/ 2147483647 w 5591"/>
              <a:gd name="T89" fmla="*/ 2147483647 h 2869"/>
              <a:gd name="T90" fmla="*/ 2147483647 w 5591"/>
              <a:gd name="T91" fmla="*/ 2147483647 h 2869"/>
              <a:gd name="T92" fmla="*/ 2147483647 w 5591"/>
              <a:gd name="T93" fmla="*/ 2147483647 h 2869"/>
              <a:gd name="T94" fmla="*/ 2147483647 w 5591"/>
              <a:gd name="T95" fmla="*/ 2147483647 h 2869"/>
              <a:gd name="T96" fmla="*/ 2147483647 w 5591"/>
              <a:gd name="T97" fmla="*/ 2147483647 h 2869"/>
              <a:gd name="T98" fmla="*/ 2147483647 w 5591"/>
              <a:gd name="T99" fmla="*/ 2147483647 h 2869"/>
              <a:gd name="T100" fmla="*/ 2147483647 w 5591"/>
              <a:gd name="T101" fmla="*/ 2147483647 h 2869"/>
              <a:gd name="T102" fmla="*/ 2147483647 w 5591"/>
              <a:gd name="T103" fmla="*/ 2147483647 h 2869"/>
              <a:gd name="T104" fmla="*/ 2147483647 w 5591"/>
              <a:gd name="T105" fmla="*/ 2147483647 h 2869"/>
              <a:gd name="T106" fmla="*/ 2147483647 w 5591"/>
              <a:gd name="T107" fmla="*/ 2147483647 h 2869"/>
              <a:gd name="T108" fmla="*/ 2147483647 w 5591"/>
              <a:gd name="T109" fmla="*/ 2147483647 h 2869"/>
              <a:gd name="T110" fmla="*/ 2147483647 w 5591"/>
              <a:gd name="T111" fmla="*/ 2147483647 h 2869"/>
              <a:gd name="T112" fmla="*/ 2147483647 w 5591"/>
              <a:gd name="T113" fmla="*/ 2147483647 h 2869"/>
              <a:gd name="T114" fmla="*/ 2147483647 w 5591"/>
              <a:gd name="T115" fmla="*/ 2147483647 h 2869"/>
              <a:gd name="T116" fmla="*/ 2147483647 w 5591"/>
              <a:gd name="T117" fmla="*/ 2147483647 h 2869"/>
              <a:gd name="T118" fmla="*/ 2147483647 w 5591"/>
              <a:gd name="T119" fmla="*/ 2147483647 h 286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591"/>
              <a:gd name="T181" fmla="*/ 0 h 2869"/>
              <a:gd name="T182" fmla="*/ 5591 w 5591"/>
              <a:gd name="T183" fmla="*/ 2869 h 286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591" h="2869">
                <a:moveTo>
                  <a:pt x="0" y="2280"/>
                </a:moveTo>
                <a:cubicBezTo>
                  <a:pt x="34" y="2227"/>
                  <a:pt x="80" y="2181"/>
                  <a:pt x="120" y="2133"/>
                </a:cubicBezTo>
                <a:cubicBezTo>
                  <a:pt x="173" y="2066"/>
                  <a:pt x="173" y="2023"/>
                  <a:pt x="267" y="2005"/>
                </a:cubicBezTo>
                <a:cubicBezTo>
                  <a:pt x="276" y="1995"/>
                  <a:pt x="284" y="1985"/>
                  <a:pt x="294" y="1977"/>
                </a:cubicBezTo>
                <a:cubicBezTo>
                  <a:pt x="305" y="1966"/>
                  <a:pt x="320" y="1959"/>
                  <a:pt x="331" y="1949"/>
                </a:cubicBezTo>
                <a:cubicBezTo>
                  <a:pt x="358" y="1921"/>
                  <a:pt x="363" y="1878"/>
                  <a:pt x="386" y="1848"/>
                </a:cubicBezTo>
                <a:cubicBezTo>
                  <a:pt x="397" y="1832"/>
                  <a:pt x="416" y="1823"/>
                  <a:pt x="432" y="1811"/>
                </a:cubicBezTo>
                <a:cubicBezTo>
                  <a:pt x="417" y="1534"/>
                  <a:pt x="404" y="1541"/>
                  <a:pt x="506" y="1168"/>
                </a:cubicBezTo>
                <a:cubicBezTo>
                  <a:pt x="516" y="1127"/>
                  <a:pt x="684" y="997"/>
                  <a:pt x="690" y="993"/>
                </a:cubicBezTo>
                <a:cubicBezTo>
                  <a:pt x="725" y="960"/>
                  <a:pt x="748" y="913"/>
                  <a:pt x="791" y="892"/>
                </a:cubicBezTo>
                <a:cubicBezTo>
                  <a:pt x="808" y="883"/>
                  <a:pt x="846" y="873"/>
                  <a:pt x="846" y="873"/>
                </a:cubicBezTo>
                <a:cubicBezTo>
                  <a:pt x="867" y="840"/>
                  <a:pt x="892" y="808"/>
                  <a:pt x="920" y="781"/>
                </a:cubicBezTo>
                <a:cubicBezTo>
                  <a:pt x="941" y="717"/>
                  <a:pt x="985" y="671"/>
                  <a:pt x="1021" y="616"/>
                </a:cubicBezTo>
                <a:cubicBezTo>
                  <a:pt x="1044" y="578"/>
                  <a:pt x="1049" y="558"/>
                  <a:pt x="1094" y="542"/>
                </a:cubicBezTo>
                <a:cubicBezTo>
                  <a:pt x="1219" y="416"/>
                  <a:pt x="1246" y="251"/>
                  <a:pt x="1343" y="110"/>
                </a:cubicBezTo>
                <a:cubicBezTo>
                  <a:pt x="1361" y="53"/>
                  <a:pt x="1358" y="19"/>
                  <a:pt x="1416" y="0"/>
                </a:cubicBezTo>
                <a:cubicBezTo>
                  <a:pt x="1455" y="81"/>
                  <a:pt x="1461" y="176"/>
                  <a:pt x="1471" y="266"/>
                </a:cubicBezTo>
                <a:cubicBezTo>
                  <a:pt x="1474" y="447"/>
                  <a:pt x="1471" y="628"/>
                  <a:pt x="1480" y="809"/>
                </a:cubicBezTo>
                <a:cubicBezTo>
                  <a:pt x="1482" y="859"/>
                  <a:pt x="1503" y="884"/>
                  <a:pt x="1517" y="929"/>
                </a:cubicBezTo>
                <a:cubicBezTo>
                  <a:pt x="1524" y="953"/>
                  <a:pt x="1536" y="1002"/>
                  <a:pt x="1536" y="1002"/>
                </a:cubicBezTo>
                <a:cubicBezTo>
                  <a:pt x="1527" y="1326"/>
                  <a:pt x="1401" y="1440"/>
                  <a:pt x="1628" y="1416"/>
                </a:cubicBezTo>
                <a:cubicBezTo>
                  <a:pt x="1756" y="1422"/>
                  <a:pt x="1885" y="1427"/>
                  <a:pt x="2014" y="1434"/>
                </a:cubicBezTo>
                <a:cubicBezTo>
                  <a:pt x="2151" y="1441"/>
                  <a:pt x="2129" y="1403"/>
                  <a:pt x="2152" y="1471"/>
                </a:cubicBezTo>
                <a:cubicBezTo>
                  <a:pt x="2136" y="1568"/>
                  <a:pt x="2155" y="1484"/>
                  <a:pt x="2115" y="1582"/>
                </a:cubicBezTo>
                <a:cubicBezTo>
                  <a:pt x="2107" y="1599"/>
                  <a:pt x="2097" y="1637"/>
                  <a:pt x="2097" y="1637"/>
                </a:cubicBezTo>
                <a:cubicBezTo>
                  <a:pt x="2104" y="1721"/>
                  <a:pt x="2093" y="1734"/>
                  <a:pt x="2143" y="1784"/>
                </a:cubicBezTo>
                <a:cubicBezTo>
                  <a:pt x="2169" y="2196"/>
                  <a:pt x="2135" y="1948"/>
                  <a:pt x="2235" y="2363"/>
                </a:cubicBezTo>
                <a:cubicBezTo>
                  <a:pt x="2250" y="2425"/>
                  <a:pt x="2268" y="2500"/>
                  <a:pt x="2281" y="2566"/>
                </a:cubicBezTo>
                <a:cubicBezTo>
                  <a:pt x="2284" y="2584"/>
                  <a:pt x="2285" y="2602"/>
                  <a:pt x="2290" y="2621"/>
                </a:cubicBezTo>
                <a:cubicBezTo>
                  <a:pt x="2294" y="2639"/>
                  <a:pt x="2308" y="2676"/>
                  <a:pt x="2308" y="2676"/>
                </a:cubicBezTo>
                <a:cubicBezTo>
                  <a:pt x="2329" y="2670"/>
                  <a:pt x="2352" y="2667"/>
                  <a:pt x="2372" y="2658"/>
                </a:cubicBezTo>
                <a:cubicBezTo>
                  <a:pt x="2399" y="2644"/>
                  <a:pt x="2415" y="2609"/>
                  <a:pt x="2446" y="2602"/>
                </a:cubicBezTo>
                <a:cubicBezTo>
                  <a:pt x="2476" y="2594"/>
                  <a:pt x="2507" y="2596"/>
                  <a:pt x="2538" y="2593"/>
                </a:cubicBezTo>
                <a:cubicBezTo>
                  <a:pt x="2588" y="2576"/>
                  <a:pt x="2617" y="2599"/>
                  <a:pt x="2667" y="2612"/>
                </a:cubicBezTo>
                <a:cubicBezTo>
                  <a:pt x="2713" y="2623"/>
                  <a:pt x="2758" y="2636"/>
                  <a:pt x="2805" y="2648"/>
                </a:cubicBezTo>
                <a:cubicBezTo>
                  <a:pt x="2842" y="2687"/>
                  <a:pt x="2944" y="2722"/>
                  <a:pt x="2998" y="2740"/>
                </a:cubicBezTo>
                <a:cubicBezTo>
                  <a:pt x="3045" y="2790"/>
                  <a:pt x="3112" y="2772"/>
                  <a:pt x="3182" y="2777"/>
                </a:cubicBezTo>
                <a:cubicBezTo>
                  <a:pt x="3267" y="2790"/>
                  <a:pt x="3346" y="2811"/>
                  <a:pt x="3430" y="2832"/>
                </a:cubicBezTo>
                <a:cubicBezTo>
                  <a:pt x="3436" y="2838"/>
                  <a:pt x="3440" y="2847"/>
                  <a:pt x="3448" y="2851"/>
                </a:cubicBezTo>
                <a:cubicBezTo>
                  <a:pt x="3465" y="2859"/>
                  <a:pt x="3504" y="2869"/>
                  <a:pt x="3504" y="2869"/>
                </a:cubicBezTo>
                <a:cubicBezTo>
                  <a:pt x="3684" y="2863"/>
                  <a:pt x="3844" y="2853"/>
                  <a:pt x="4019" y="2832"/>
                </a:cubicBezTo>
                <a:cubicBezTo>
                  <a:pt x="4040" y="2826"/>
                  <a:pt x="4061" y="2820"/>
                  <a:pt x="4083" y="2814"/>
                </a:cubicBezTo>
                <a:cubicBezTo>
                  <a:pt x="4101" y="2808"/>
                  <a:pt x="4138" y="2795"/>
                  <a:pt x="4138" y="2795"/>
                </a:cubicBezTo>
                <a:cubicBezTo>
                  <a:pt x="4216" y="2677"/>
                  <a:pt x="4147" y="2792"/>
                  <a:pt x="4147" y="2446"/>
                </a:cubicBezTo>
                <a:cubicBezTo>
                  <a:pt x="4147" y="2415"/>
                  <a:pt x="4154" y="2384"/>
                  <a:pt x="4156" y="2354"/>
                </a:cubicBezTo>
                <a:cubicBezTo>
                  <a:pt x="4163" y="2228"/>
                  <a:pt x="4167" y="2102"/>
                  <a:pt x="4175" y="1977"/>
                </a:cubicBezTo>
                <a:cubicBezTo>
                  <a:pt x="4182" y="1848"/>
                  <a:pt x="4195" y="1723"/>
                  <a:pt x="4230" y="1600"/>
                </a:cubicBezTo>
                <a:cubicBezTo>
                  <a:pt x="4241" y="1559"/>
                  <a:pt x="4235" y="1519"/>
                  <a:pt x="4267" y="1490"/>
                </a:cubicBezTo>
                <a:cubicBezTo>
                  <a:pt x="4299" y="1387"/>
                  <a:pt x="4325" y="1281"/>
                  <a:pt x="4350" y="1177"/>
                </a:cubicBezTo>
                <a:cubicBezTo>
                  <a:pt x="4361" y="1127"/>
                  <a:pt x="4367" y="1081"/>
                  <a:pt x="4396" y="1039"/>
                </a:cubicBezTo>
                <a:cubicBezTo>
                  <a:pt x="4410" y="994"/>
                  <a:pt x="4470" y="917"/>
                  <a:pt x="4506" y="883"/>
                </a:cubicBezTo>
                <a:cubicBezTo>
                  <a:pt x="4519" y="828"/>
                  <a:pt x="4514" y="803"/>
                  <a:pt x="4561" y="772"/>
                </a:cubicBezTo>
                <a:cubicBezTo>
                  <a:pt x="4671" y="888"/>
                  <a:pt x="4810" y="951"/>
                  <a:pt x="4956" y="1011"/>
                </a:cubicBezTo>
                <a:cubicBezTo>
                  <a:pt x="5059" y="1053"/>
                  <a:pt x="5129" y="1059"/>
                  <a:pt x="5205" y="1131"/>
                </a:cubicBezTo>
                <a:cubicBezTo>
                  <a:pt x="5220" y="1178"/>
                  <a:pt x="5234" y="1257"/>
                  <a:pt x="5269" y="1296"/>
                </a:cubicBezTo>
                <a:cubicBezTo>
                  <a:pt x="5286" y="1315"/>
                  <a:pt x="5298" y="1345"/>
                  <a:pt x="5324" y="1352"/>
                </a:cubicBezTo>
                <a:cubicBezTo>
                  <a:pt x="5385" y="1366"/>
                  <a:pt x="5420" y="1372"/>
                  <a:pt x="5490" y="1379"/>
                </a:cubicBezTo>
                <a:cubicBezTo>
                  <a:pt x="5508" y="1385"/>
                  <a:pt x="5526" y="1393"/>
                  <a:pt x="5545" y="1398"/>
                </a:cubicBezTo>
                <a:cubicBezTo>
                  <a:pt x="5557" y="1401"/>
                  <a:pt x="5571" y="1400"/>
                  <a:pt x="5582" y="1407"/>
                </a:cubicBezTo>
                <a:cubicBezTo>
                  <a:pt x="5587" y="1410"/>
                  <a:pt x="5588" y="1419"/>
                  <a:pt x="5591" y="1425"/>
                </a:cubicBezTo>
              </a:path>
            </a:pathLst>
          </a:custGeom>
          <a:noFill/>
          <a:ln w="762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2560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652"/>
                                        </p:tgtEl>
                                        <p:attrNameLst>
                                          <p:attrName>style.visibility</p:attrName>
                                        </p:attrNameLst>
                                      </p:cBhvr>
                                      <p:to>
                                        <p:strVal val="visible"/>
                                      </p:to>
                                    </p:set>
                                    <p:animEffect transition="in" filter="wipe(left)">
                                      <p:cBhvr>
                                        <p:cTn id="7" dur="5000"/>
                                        <p:tgtEl>
                                          <p:spTgt spid="1565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590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3" grpId="0"/>
      <p:bldP spid="15652"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921" name="Picture 2"/>
          <p:cNvPicPr>
            <a:picLocks noChangeAspect="1"/>
          </p:cNvPicPr>
          <p:nvPr/>
        </p:nvPicPr>
        <p:blipFill>
          <a:blip r:embed="rId2" cstate="screen">
            <a:extLst>
              <a:ext uri="{28A0092B-C50C-407E-A947-70E740481C1C}">
                <a14:useLocalDpi xmlns:a14="http://schemas.microsoft.com/office/drawing/2010/main"/>
              </a:ext>
            </a:extLst>
          </a:blip>
          <a:srcRect l="1617" r="1582"/>
          <a:stretch>
            <a:fillRect/>
          </a:stretch>
        </p:blipFill>
        <p:spPr bwMode="auto">
          <a:xfrm>
            <a:off x="0" y="468314"/>
            <a:ext cx="9144000" cy="6386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1" name="Text Box 1026"/>
          <p:cNvSpPr txBox="1">
            <a:spLocks noChangeArrowheads="1"/>
          </p:cNvSpPr>
          <p:nvPr/>
        </p:nvSpPr>
        <p:spPr bwMode="auto">
          <a:xfrm>
            <a:off x="8458200" y="5483226"/>
            <a:ext cx="6858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مريم</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762" name="Text Box 1027"/>
          <p:cNvSpPr txBox="1">
            <a:spLocks noChangeArrowheads="1"/>
          </p:cNvSpPr>
          <p:nvPr/>
        </p:nvSpPr>
        <p:spPr bwMode="auto">
          <a:xfrm>
            <a:off x="0" y="2492897"/>
            <a:ext cx="1981200"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فجميع الأجيال من إبراهيم إلى داود أربعة عشر جيلاً ومن داود إلى سبي بابل أربعة عشر جيلاً ومن سبي بابل إلى المسيح أربعة عشر جيلاً</a:t>
            </a:r>
            <a:endParaRPr kumimoji="0" lang="en-GB" sz="1800" b="1" i="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grpSp>
        <p:nvGrpSpPr>
          <p:cNvPr id="209924" name="Group 1028"/>
          <p:cNvGrpSpPr>
            <a:grpSpLocks/>
          </p:cNvGrpSpPr>
          <p:nvPr/>
        </p:nvGrpSpPr>
        <p:grpSpPr bwMode="auto">
          <a:xfrm>
            <a:off x="228601" y="682625"/>
            <a:ext cx="5086351" cy="5903913"/>
            <a:chOff x="0" y="336"/>
            <a:chExt cx="3204" cy="3719"/>
          </a:xfrm>
        </p:grpSpPr>
        <p:sp>
          <p:nvSpPr>
            <p:cNvPr id="117825" name="Text Box 1029"/>
            <p:cNvSpPr txBox="1">
              <a:spLocks noChangeArrowheads="1"/>
            </p:cNvSpPr>
            <p:nvPr/>
          </p:nvSpPr>
          <p:spPr bwMode="auto">
            <a:xfrm>
              <a:off x="0" y="336"/>
              <a:ext cx="802"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إبراهيم</a:t>
              </a:r>
              <a:endParaRPr kumimoji="0" lang="en-GB"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grpSp>
          <p:nvGrpSpPr>
            <p:cNvPr id="209987" name="Group 1030"/>
            <p:cNvGrpSpPr>
              <a:grpSpLocks/>
            </p:cNvGrpSpPr>
            <p:nvPr/>
          </p:nvGrpSpPr>
          <p:grpSpPr bwMode="auto">
            <a:xfrm>
              <a:off x="364" y="524"/>
              <a:ext cx="2840" cy="3531"/>
              <a:chOff x="608" y="92"/>
              <a:chExt cx="2500" cy="3531"/>
            </a:xfrm>
          </p:grpSpPr>
          <p:cxnSp>
            <p:nvCxnSpPr>
              <p:cNvPr id="209988" name="AutoShape 1031"/>
              <p:cNvCxnSpPr>
                <a:cxnSpLocks noChangeShapeType="1"/>
              </p:cNvCxnSpPr>
              <p:nvPr/>
            </p:nvCxnSpPr>
            <p:spPr bwMode="auto">
              <a:xfrm>
                <a:off x="608" y="9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28" name="Text Box 1032"/>
              <p:cNvSpPr txBox="1">
                <a:spLocks noChangeArrowheads="1"/>
              </p:cNvSpPr>
              <p:nvPr/>
            </p:nvSpPr>
            <p:spPr bwMode="auto">
              <a:xfrm>
                <a:off x="794" y="122"/>
                <a:ext cx="610"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إسحق</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90" name="AutoShape 1033"/>
              <p:cNvCxnSpPr>
                <a:cxnSpLocks noChangeShapeType="1"/>
              </p:cNvCxnSpPr>
              <p:nvPr/>
            </p:nvCxnSpPr>
            <p:spPr bwMode="auto">
              <a:xfrm rot="16200000" flipH="1">
                <a:off x="887" y="3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0" name="Text Box 1034"/>
              <p:cNvSpPr txBox="1">
                <a:spLocks noChangeArrowheads="1"/>
              </p:cNvSpPr>
              <p:nvPr/>
            </p:nvSpPr>
            <p:spPr bwMode="auto">
              <a:xfrm>
                <a:off x="878" y="398"/>
                <a:ext cx="610"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يعقوب</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92" name="AutoShape 1035"/>
              <p:cNvCxnSpPr>
                <a:cxnSpLocks noChangeShapeType="1"/>
              </p:cNvCxnSpPr>
              <p:nvPr/>
            </p:nvCxnSpPr>
            <p:spPr bwMode="auto">
              <a:xfrm rot="16200000" flipH="1">
                <a:off x="995" y="5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2" name="Text Box 1036"/>
              <p:cNvSpPr txBox="1">
                <a:spLocks noChangeArrowheads="1"/>
              </p:cNvSpPr>
              <p:nvPr/>
            </p:nvSpPr>
            <p:spPr bwMode="auto">
              <a:xfrm>
                <a:off x="986" y="674"/>
                <a:ext cx="610"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يهوذا</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94" name="AutoShape 1037"/>
              <p:cNvCxnSpPr>
                <a:cxnSpLocks noChangeShapeType="1"/>
              </p:cNvCxnSpPr>
              <p:nvPr/>
            </p:nvCxnSpPr>
            <p:spPr bwMode="auto">
              <a:xfrm rot="16200000" flipH="1">
                <a:off x="1103" y="86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4" name="Text Box 1038"/>
              <p:cNvSpPr txBox="1">
                <a:spLocks noChangeArrowheads="1"/>
              </p:cNvSpPr>
              <p:nvPr/>
            </p:nvSpPr>
            <p:spPr bwMode="auto">
              <a:xfrm>
                <a:off x="1094" y="956"/>
                <a:ext cx="610"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فارص</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96" name="AutoShape 1039"/>
              <p:cNvCxnSpPr>
                <a:cxnSpLocks noChangeShapeType="1"/>
              </p:cNvCxnSpPr>
              <p:nvPr/>
            </p:nvCxnSpPr>
            <p:spPr bwMode="auto">
              <a:xfrm rot="16200000" flipH="1">
                <a:off x="1235" y="113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6" name="Text Box 1040"/>
              <p:cNvSpPr txBox="1">
                <a:spLocks noChangeArrowheads="1"/>
              </p:cNvSpPr>
              <p:nvPr/>
            </p:nvSpPr>
            <p:spPr bwMode="auto">
              <a:xfrm>
                <a:off x="1226" y="1232"/>
                <a:ext cx="610"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حصرون</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98" name="AutoShape 1041"/>
              <p:cNvCxnSpPr>
                <a:cxnSpLocks noChangeShapeType="1"/>
              </p:cNvCxnSpPr>
              <p:nvPr/>
            </p:nvCxnSpPr>
            <p:spPr bwMode="auto">
              <a:xfrm rot="16200000" flipH="1">
                <a:off x="1367" y="141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8" name="Text Box 1042"/>
              <p:cNvSpPr txBox="1">
                <a:spLocks noChangeArrowheads="1"/>
              </p:cNvSpPr>
              <p:nvPr/>
            </p:nvSpPr>
            <p:spPr bwMode="auto">
              <a:xfrm>
                <a:off x="1358" y="1508"/>
                <a:ext cx="610"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رام</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10000" name="AutoShape 1043"/>
              <p:cNvCxnSpPr>
                <a:cxnSpLocks noChangeShapeType="1"/>
              </p:cNvCxnSpPr>
              <p:nvPr/>
            </p:nvCxnSpPr>
            <p:spPr bwMode="auto">
              <a:xfrm rot="16200000" flipH="1">
                <a:off x="1499" y="168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0" name="Text Box 1044"/>
              <p:cNvSpPr txBox="1">
                <a:spLocks noChangeArrowheads="1"/>
              </p:cNvSpPr>
              <p:nvPr/>
            </p:nvSpPr>
            <p:spPr bwMode="auto">
              <a:xfrm>
                <a:off x="1490" y="1778"/>
                <a:ext cx="856"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عميناداب</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10002" name="AutoShape 1045"/>
              <p:cNvCxnSpPr>
                <a:cxnSpLocks noChangeShapeType="1"/>
              </p:cNvCxnSpPr>
              <p:nvPr/>
            </p:nvCxnSpPr>
            <p:spPr bwMode="auto">
              <a:xfrm rot="16200000" flipH="1">
                <a:off x="1643" y="196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2" name="Text Box 1046"/>
              <p:cNvSpPr txBox="1">
                <a:spLocks noChangeArrowheads="1"/>
              </p:cNvSpPr>
              <p:nvPr/>
            </p:nvSpPr>
            <p:spPr bwMode="auto">
              <a:xfrm>
                <a:off x="1634" y="2054"/>
                <a:ext cx="856"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نحشون</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10004" name="AutoShape 1047"/>
              <p:cNvCxnSpPr>
                <a:cxnSpLocks noChangeShapeType="1"/>
              </p:cNvCxnSpPr>
              <p:nvPr/>
            </p:nvCxnSpPr>
            <p:spPr bwMode="auto">
              <a:xfrm rot="16200000" flipH="1">
                <a:off x="1763" y="223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4" name="Text Box 1048"/>
              <p:cNvSpPr txBox="1">
                <a:spLocks noChangeArrowheads="1"/>
              </p:cNvSpPr>
              <p:nvPr/>
            </p:nvSpPr>
            <p:spPr bwMode="auto">
              <a:xfrm>
                <a:off x="1754" y="2324"/>
                <a:ext cx="856"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سلمون</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10006" name="AutoShape 1049"/>
              <p:cNvCxnSpPr>
                <a:cxnSpLocks noChangeShapeType="1"/>
              </p:cNvCxnSpPr>
              <p:nvPr/>
            </p:nvCxnSpPr>
            <p:spPr bwMode="auto">
              <a:xfrm rot="16200000" flipH="1">
                <a:off x="1883" y="250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6" name="Text Box 1050"/>
              <p:cNvSpPr txBox="1">
                <a:spLocks noChangeArrowheads="1"/>
              </p:cNvSpPr>
              <p:nvPr/>
            </p:nvSpPr>
            <p:spPr bwMode="auto">
              <a:xfrm>
                <a:off x="1874" y="2594"/>
                <a:ext cx="856"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بوعز</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10008" name="AutoShape 1051"/>
              <p:cNvCxnSpPr>
                <a:cxnSpLocks noChangeShapeType="1"/>
              </p:cNvCxnSpPr>
              <p:nvPr/>
            </p:nvCxnSpPr>
            <p:spPr bwMode="auto">
              <a:xfrm rot="16200000" flipH="1">
                <a:off x="2015" y="277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3" name="Text Box 1052"/>
              <p:cNvSpPr txBox="1">
                <a:spLocks noChangeArrowheads="1"/>
              </p:cNvSpPr>
              <p:nvPr/>
            </p:nvSpPr>
            <p:spPr bwMode="auto">
              <a:xfrm>
                <a:off x="2006" y="2864"/>
                <a:ext cx="856"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عوبيد</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10010" name="AutoShape 1053"/>
              <p:cNvCxnSpPr>
                <a:cxnSpLocks noChangeShapeType="1"/>
              </p:cNvCxnSpPr>
              <p:nvPr/>
            </p:nvCxnSpPr>
            <p:spPr bwMode="auto">
              <a:xfrm rot="16200000" flipH="1">
                <a:off x="2153" y="304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5" name="Text Box 1054"/>
              <p:cNvSpPr txBox="1">
                <a:spLocks noChangeArrowheads="1"/>
              </p:cNvSpPr>
              <p:nvPr/>
            </p:nvSpPr>
            <p:spPr bwMode="auto">
              <a:xfrm>
                <a:off x="2144" y="3140"/>
                <a:ext cx="856"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يسى</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10012" name="AutoShape 1055"/>
              <p:cNvCxnSpPr>
                <a:cxnSpLocks noChangeShapeType="1"/>
              </p:cNvCxnSpPr>
              <p:nvPr/>
            </p:nvCxnSpPr>
            <p:spPr bwMode="auto">
              <a:xfrm rot="16200000" flipH="1">
                <a:off x="2261" y="33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7" name="Text Box 1056"/>
              <p:cNvSpPr txBox="1">
                <a:spLocks noChangeArrowheads="1"/>
              </p:cNvSpPr>
              <p:nvPr/>
            </p:nvSpPr>
            <p:spPr bwMode="auto">
              <a:xfrm>
                <a:off x="2252" y="3410"/>
                <a:ext cx="856" cy="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داود الملك</a:t>
                </a:r>
                <a:endParaRPr kumimoji="0" lang="en-GB"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grpSp>
      </p:grpSp>
      <p:sp>
        <p:nvSpPr>
          <p:cNvPr id="117764" name="Text Box 1057"/>
          <p:cNvSpPr txBox="1">
            <a:spLocks noChangeArrowheads="1"/>
          </p:cNvSpPr>
          <p:nvPr/>
        </p:nvSpPr>
        <p:spPr bwMode="auto">
          <a:xfrm>
            <a:off x="2438401" y="835026"/>
            <a:ext cx="126047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سليمان</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26" name="AutoShape 1058"/>
          <p:cNvCxnSpPr>
            <a:cxnSpLocks noChangeShapeType="1"/>
          </p:cNvCxnSpPr>
          <p:nvPr/>
        </p:nvCxnSpPr>
        <p:spPr bwMode="auto">
          <a:xfrm>
            <a:off x="3302001" y="1057275"/>
            <a:ext cx="361951" cy="20955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66" name="Text Box 1059"/>
          <p:cNvSpPr txBox="1">
            <a:spLocks noChangeArrowheads="1"/>
          </p:cNvSpPr>
          <p:nvPr/>
        </p:nvSpPr>
        <p:spPr bwMode="auto">
          <a:xfrm>
            <a:off x="3584577" y="1104900"/>
            <a:ext cx="125571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رحبعام</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28" name="AutoShape 1060"/>
          <p:cNvCxnSpPr>
            <a:cxnSpLocks noChangeShapeType="1"/>
          </p:cNvCxnSpPr>
          <p:nvPr/>
        </p:nvCxnSpPr>
        <p:spPr bwMode="auto">
          <a:xfrm rot="16200000" flipH="1">
            <a:off x="3795712"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68" name="Text Box 1061"/>
          <p:cNvSpPr txBox="1">
            <a:spLocks noChangeArrowheads="1"/>
          </p:cNvSpPr>
          <p:nvPr/>
        </p:nvSpPr>
        <p:spPr bwMode="auto">
          <a:xfrm>
            <a:off x="3781426" y="1543050"/>
            <a:ext cx="129222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ابيا</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30" name="AutoShape 1062"/>
          <p:cNvCxnSpPr>
            <a:cxnSpLocks noChangeShapeType="1"/>
          </p:cNvCxnSpPr>
          <p:nvPr/>
        </p:nvCxnSpPr>
        <p:spPr bwMode="auto">
          <a:xfrm rot="16200000" flipH="1">
            <a:off x="4005263"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0" name="Text Box 1063"/>
          <p:cNvSpPr txBox="1">
            <a:spLocks noChangeArrowheads="1"/>
          </p:cNvSpPr>
          <p:nvPr/>
        </p:nvSpPr>
        <p:spPr bwMode="auto">
          <a:xfrm>
            <a:off x="3990977" y="1981200"/>
            <a:ext cx="96837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آسا</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32" name="AutoShape 1064"/>
          <p:cNvCxnSpPr>
            <a:cxnSpLocks noChangeShapeType="1"/>
          </p:cNvCxnSpPr>
          <p:nvPr/>
        </p:nvCxnSpPr>
        <p:spPr bwMode="auto">
          <a:xfrm rot="16200000" flipH="1">
            <a:off x="4189413"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2" name="Text Box 1065"/>
          <p:cNvSpPr txBox="1">
            <a:spLocks noChangeArrowheads="1"/>
          </p:cNvSpPr>
          <p:nvPr/>
        </p:nvSpPr>
        <p:spPr bwMode="auto">
          <a:xfrm>
            <a:off x="4175126" y="2428875"/>
            <a:ext cx="139541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يهوشافاط</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34" name="AutoShape 1066"/>
          <p:cNvCxnSpPr>
            <a:cxnSpLocks noChangeShapeType="1"/>
          </p:cNvCxnSpPr>
          <p:nvPr/>
        </p:nvCxnSpPr>
        <p:spPr bwMode="auto">
          <a:xfrm rot="16200000" flipH="1">
            <a:off x="4398963" y="27193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4" name="Text Box 1067"/>
          <p:cNvSpPr txBox="1">
            <a:spLocks noChangeArrowheads="1"/>
          </p:cNvSpPr>
          <p:nvPr/>
        </p:nvSpPr>
        <p:spPr bwMode="auto">
          <a:xfrm>
            <a:off x="4384676" y="2867025"/>
            <a:ext cx="136207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يهورام</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36" name="AutoShape 1068"/>
          <p:cNvCxnSpPr>
            <a:cxnSpLocks noChangeShapeType="1"/>
          </p:cNvCxnSpPr>
          <p:nvPr/>
        </p:nvCxnSpPr>
        <p:spPr bwMode="auto">
          <a:xfrm rot="16200000" flipH="1">
            <a:off x="4608513"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6" name="Text Box 1069"/>
          <p:cNvSpPr txBox="1">
            <a:spLocks noChangeArrowheads="1"/>
          </p:cNvSpPr>
          <p:nvPr/>
        </p:nvSpPr>
        <p:spPr bwMode="auto">
          <a:xfrm>
            <a:off x="4594226" y="3305175"/>
            <a:ext cx="96837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عزيا</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38" name="AutoShape 1070"/>
          <p:cNvCxnSpPr>
            <a:cxnSpLocks noChangeShapeType="1"/>
          </p:cNvCxnSpPr>
          <p:nvPr/>
        </p:nvCxnSpPr>
        <p:spPr bwMode="auto">
          <a:xfrm rot="16200000" flipH="1">
            <a:off x="4818062"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8" name="Text Box 1071"/>
          <p:cNvSpPr txBox="1">
            <a:spLocks noChangeArrowheads="1"/>
          </p:cNvSpPr>
          <p:nvPr/>
        </p:nvSpPr>
        <p:spPr bwMode="auto">
          <a:xfrm>
            <a:off x="4803775" y="3733800"/>
            <a:ext cx="13589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يوثام</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40" name="AutoShape 1072"/>
          <p:cNvCxnSpPr>
            <a:cxnSpLocks noChangeShapeType="1"/>
          </p:cNvCxnSpPr>
          <p:nvPr/>
        </p:nvCxnSpPr>
        <p:spPr bwMode="auto">
          <a:xfrm rot="16200000" flipH="1">
            <a:off x="5046663"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0" name="Text Box 1073"/>
          <p:cNvSpPr txBox="1">
            <a:spLocks noChangeArrowheads="1"/>
          </p:cNvSpPr>
          <p:nvPr/>
        </p:nvSpPr>
        <p:spPr bwMode="auto">
          <a:xfrm>
            <a:off x="5032375" y="4171950"/>
            <a:ext cx="13589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آحاز</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42" name="AutoShape 1074"/>
          <p:cNvCxnSpPr>
            <a:cxnSpLocks noChangeShapeType="1"/>
          </p:cNvCxnSpPr>
          <p:nvPr/>
        </p:nvCxnSpPr>
        <p:spPr bwMode="auto">
          <a:xfrm rot="16200000" flipH="1">
            <a:off x="5237163"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2" name="Text Box 1075"/>
          <p:cNvSpPr txBox="1">
            <a:spLocks noChangeArrowheads="1"/>
          </p:cNvSpPr>
          <p:nvPr/>
        </p:nvSpPr>
        <p:spPr bwMode="auto">
          <a:xfrm>
            <a:off x="5222875" y="4600575"/>
            <a:ext cx="13589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حزقيا</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44" name="AutoShape 1076"/>
          <p:cNvCxnSpPr>
            <a:cxnSpLocks noChangeShapeType="1"/>
          </p:cNvCxnSpPr>
          <p:nvPr/>
        </p:nvCxnSpPr>
        <p:spPr bwMode="auto">
          <a:xfrm rot="16200000" flipH="1">
            <a:off x="5427662"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4" name="Text Box 1077"/>
          <p:cNvSpPr txBox="1">
            <a:spLocks noChangeArrowheads="1"/>
          </p:cNvSpPr>
          <p:nvPr/>
        </p:nvSpPr>
        <p:spPr bwMode="auto">
          <a:xfrm>
            <a:off x="5413375" y="5029200"/>
            <a:ext cx="13589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منسى</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46" name="AutoShape 1078"/>
          <p:cNvCxnSpPr>
            <a:cxnSpLocks noChangeShapeType="1"/>
          </p:cNvCxnSpPr>
          <p:nvPr/>
        </p:nvCxnSpPr>
        <p:spPr bwMode="auto">
          <a:xfrm rot="16200000" flipH="1">
            <a:off x="5637213"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6" name="Text Box 1079"/>
          <p:cNvSpPr txBox="1">
            <a:spLocks noChangeArrowheads="1"/>
          </p:cNvSpPr>
          <p:nvPr/>
        </p:nvSpPr>
        <p:spPr bwMode="auto">
          <a:xfrm>
            <a:off x="5622926" y="5457825"/>
            <a:ext cx="13589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آمون</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48" name="AutoShape 1080"/>
          <p:cNvCxnSpPr>
            <a:cxnSpLocks noChangeShapeType="1"/>
          </p:cNvCxnSpPr>
          <p:nvPr/>
        </p:nvCxnSpPr>
        <p:spPr bwMode="auto">
          <a:xfrm rot="16200000" flipH="1">
            <a:off x="5856287" y="57483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8" name="Text Box 1081"/>
          <p:cNvSpPr txBox="1">
            <a:spLocks noChangeArrowheads="1"/>
          </p:cNvSpPr>
          <p:nvPr/>
        </p:nvSpPr>
        <p:spPr bwMode="auto">
          <a:xfrm>
            <a:off x="5842001" y="5895975"/>
            <a:ext cx="13589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يوشيا</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50" name="AutoShape 1082"/>
          <p:cNvCxnSpPr>
            <a:cxnSpLocks noChangeShapeType="1"/>
          </p:cNvCxnSpPr>
          <p:nvPr/>
        </p:nvCxnSpPr>
        <p:spPr bwMode="auto">
          <a:xfrm rot="16200000" flipH="1">
            <a:off x="6027738" y="61769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0" name="Text Box 1083"/>
          <p:cNvSpPr txBox="1">
            <a:spLocks noChangeArrowheads="1"/>
          </p:cNvSpPr>
          <p:nvPr/>
        </p:nvSpPr>
        <p:spPr bwMode="auto">
          <a:xfrm>
            <a:off x="5364088" y="6321425"/>
            <a:ext cx="217775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يكنيا (السبي)</a:t>
            </a:r>
            <a:endParaRPr kumimoji="0" lang="en-GB"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791" name="Text Box 1084"/>
          <p:cNvSpPr txBox="1">
            <a:spLocks noChangeArrowheads="1"/>
          </p:cNvSpPr>
          <p:nvPr/>
        </p:nvSpPr>
        <p:spPr bwMode="auto">
          <a:xfrm>
            <a:off x="4816476" y="911226"/>
            <a:ext cx="126047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شألتئيل</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53" name="AutoShape 1085"/>
          <p:cNvCxnSpPr>
            <a:cxnSpLocks noChangeShapeType="1"/>
          </p:cNvCxnSpPr>
          <p:nvPr/>
        </p:nvCxnSpPr>
        <p:spPr bwMode="auto">
          <a:xfrm>
            <a:off x="5616575" y="1057275"/>
            <a:ext cx="361951" cy="20955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3" name="Text Box 1086"/>
          <p:cNvSpPr txBox="1">
            <a:spLocks noChangeArrowheads="1"/>
          </p:cNvSpPr>
          <p:nvPr/>
        </p:nvSpPr>
        <p:spPr bwMode="auto">
          <a:xfrm>
            <a:off x="5899151" y="1104900"/>
            <a:ext cx="125571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زربابل</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55" name="AutoShape 1087"/>
          <p:cNvCxnSpPr>
            <a:cxnSpLocks noChangeShapeType="1"/>
          </p:cNvCxnSpPr>
          <p:nvPr/>
        </p:nvCxnSpPr>
        <p:spPr bwMode="auto">
          <a:xfrm rot="16200000" flipH="1">
            <a:off x="6110287"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5" name="Text Box 1088"/>
          <p:cNvSpPr txBox="1">
            <a:spLocks noChangeArrowheads="1"/>
          </p:cNvSpPr>
          <p:nvPr/>
        </p:nvSpPr>
        <p:spPr bwMode="auto">
          <a:xfrm>
            <a:off x="6096001" y="1543050"/>
            <a:ext cx="129222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ابيهود</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57" name="AutoShape 1089"/>
          <p:cNvCxnSpPr>
            <a:cxnSpLocks noChangeShapeType="1"/>
          </p:cNvCxnSpPr>
          <p:nvPr/>
        </p:nvCxnSpPr>
        <p:spPr bwMode="auto">
          <a:xfrm rot="16200000" flipH="1">
            <a:off x="6319838"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7" name="Text Box 1090"/>
          <p:cNvSpPr txBox="1">
            <a:spLocks noChangeArrowheads="1"/>
          </p:cNvSpPr>
          <p:nvPr/>
        </p:nvSpPr>
        <p:spPr bwMode="auto">
          <a:xfrm>
            <a:off x="6305551" y="1981200"/>
            <a:ext cx="96837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ألياقيم</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59" name="AutoShape 1091"/>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9" name="Text Box 1092"/>
          <p:cNvSpPr txBox="1">
            <a:spLocks noChangeArrowheads="1"/>
          </p:cNvSpPr>
          <p:nvPr/>
        </p:nvSpPr>
        <p:spPr bwMode="auto">
          <a:xfrm>
            <a:off x="6489700" y="2428875"/>
            <a:ext cx="139541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عازور</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61" name="AutoShape 1093"/>
          <p:cNvCxnSpPr>
            <a:cxnSpLocks noChangeShapeType="1"/>
          </p:cNvCxnSpPr>
          <p:nvPr/>
        </p:nvCxnSpPr>
        <p:spPr bwMode="auto">
          <a:xfrm rot="16200000" flipH="1">
            <a:off x="6729413" y="27162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1" name="Text Box 1094"/>
          <p:cNvSpPr txBox="1">
            <a:spLocks noChangeArrowheads="1"/>
          </p:cNvSpPr>
          <p:nvPr/>
        </p:nvSpPr>
        <p:spPr bwMode="auto">
          <a:xfrm>
            <a:off x="6699251" y="2867025"/>
            <a:ext cx="136207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صادوق</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63" name="AutoShape 1095"/>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3" name="Text Box 1096"/>
          <p:cNvSpPr txBox="1">
            <a:spLocks noChangeArrowheads="1"/>
          </p:cNvSpPr>
          <p:nvPr/>
        </p:nvSpPr>
        <p:spPr bwMode="auto">
          <a:xfrm>
            <a:off x="6908802" y="3305175"/>
            <a:ext cx="96837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أخيم</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65" name="AutoShape 1097"/>
          <p:cNvCxnSpPr>
            <a:cxnSpLocks noChangeShapeType="1"/>
          </p:cNvCxnSpPr>
          <p:nvPr/>
        </p:nvCxnSpPr>
        <p:spPr bwMode="auto">
          <a:xfrm rot="16200000" flipH="1">
            <a:off x="7132638"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5" name="Text Box 1098"/>
          <p:cNvSpPr txBox="1">
            <a:spLocks noChangeArrowheads="1"/>
          </p:cNvSpPr>
          <p:nvPr/>
        </p:nvSpPr>
        <p:spPr bwMode="auto">
          <a:xfrm>
            <a:off x="7118351" y="3733800"/>
            <a:ext cx="13589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أليود</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67" name="AutoShape 1099"/>
          <p:cNvCxnSpPr>
            <a:cxnSpLocks noChangeShapeType="1"/>
          </p:cNvCxnSpPr>
          <p:nvPr/>
        </p:nvCxnSpPr>
        <p:spPr bwMode="auto">
          <a:xfrm rot="16200000" flipH="1">
            <a:off x="7361238"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7" name="Text Box 1100"/>
          <p:cNvSpPr txBox="1">
            <a:spLocks noChangeArrowheads="1"/>
          </p:cNvSpPr>
          <p:nvPr/>
        </p:nvSpPr>
        <p:spPr bwMode="auto">
          <a:xfrm>
            <a:off x="7346951" y="4171950"/>
            <a:ext cx="13589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اليعازر</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69" name="AutoShape 1101"/>
          <p:cNvCxnSpPr>
            <a:cxnSpLocks noChangeShapeType="1"/>
          </p:cNvCxnSpPr>
          <p:nvPr/>
        </p:nvCxnSpPr>
        <p:spPr bwMode="auto">
          <a:xfrm rot="16200000" flipH="1">
            <a:off x="7551738"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9" name="Text Box 1102"/>
          <p:cNvSpPr txBox="1">
            <a:spLocks noChangeArrowheads="1"/>
          </p:cNvSpPr>
          <p:nvPr/>
        </p:nvSpPr>
        <p:spPr bwMode="auto">
          <a:xfrm>
            <a:off x="7537451" y="4600575"/>
            <a:ext cx="13589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متان</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71" name="AutoShape 1103"/>
          <p:cNvCxnSpPr>
            <a:cxnSpLocks noChangeShapeType="1"/>
          </p:cNvCxnSpPr>
          <p:nvPr/>
        </p:nvCxnSpPr>
        <p:spPr bwMode="auto">
          <a:xfrm rot="16200000" flipH="1">
            <a:off x="7742238"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11" name="Text Box 1104"/>
          <p:cNvSpPr txBox="1">
            <a:spLocks noChangeArrowheads="1"/>
          </p:cNvSpPr>
          <p:nvPr/>
        </p:nvSpPr>
        <p:spPr bwMode="auto">
          <a:xfrm>
            <a:off x="7727951" y="5029200"/>
            <a:ext cx="13589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يعقوب</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73" name="AutoShape 1105"/>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13" name="Text Box 1106"/>
          <p:cNvSpPr txBox="1">
            <a:spLocks noChangeArrowheads="1"/>
          </p:cNvSpPr>
          <p:nvPr/>
        </p:nvSpPr>
        <p:spPr bwMode="auto">
          <a:xfrm>
            <a:off x="7543801" y="5483226"/>
            <a:ext cx="946151"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يوسف </a:t>
            </a:r>
            <a:endParaRPr kumimoji="0" lang="en-GB" sz="1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814" name="Text Box 1107"/>
          <p:cNvSpPr txBox="1">
            <a:spLocks noChangeArrowheads="1"/>
          </p:cNvSpPr>
          <p:nvPr/>
        </p:nvSpPr>
        <p:spPr bwMode="auto">
          <a:xfrm>
            <a:off x="7380313" y="6321425"/>
            <a:ext cx="176368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يسوع المسيح</a:t>
            </a:r>
            <a:endParaRPr kumimoji="0" lang="en-GB" sz="16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76" name="AutoShape 1108"/>
          <p:cNvCxnSpPr>
            <a:cxnSpLocks noChangeShapeType="1"/>
          </p:cNvCxnSpPr>
          <p:nvPr/>
        </p:nvCxnSpPr>
        <p:spPr bwMode="auto">
          <a:xfrm rot="16200000" flipH="1">
            <a:off x="8168483" y="5925344"/>
            <a:ext cx="558800" cy="284163"/>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5" name="Text Box 1109"/>
          <p:cNvSpPr txBox="1">
            <a:spLocks noChangeArrowheads="1"/>
          </p:cNvSpPr>
          <p:nvPr/>
        </p:nvSpPr>
        <p:spPr bwMode="auto">
          <a:xfrm>
            <a:off x="6629400" y="377826"/>
            <a:ext cx="25146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تأسيس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المملكة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الأبدية</a:t>
            </a:r>
            <a:endParaRPr kumimoji="0" lang="en-US"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817" name="Line 1110"/>
          <p:cNvSpPr>
            <a:spLocks noChangeShapeType="1"/>
          </p:cNvSpPr>
          <p:nvPr/>
        </p:nvSpPr>
        <p:spPr bwMode="auto">
          <a:xfrm flipH="1" flipV="1">
            <a:off x="2819400" y="1292225"/>
            <a:ext cx="1752600" cy="5029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818" name="Line 1111"/>
          <p:cNvSpPr>
            <a:spLocks noChangeShapeType="1"/>
          </p:cNvSpPr>
          <p:nvPr/>
        </p:nvSpPr>
        <p:spPr bwMode="auto">
          <a:xfrm flipH="1" flipV="1">
            <a:off x="5257800" y="1292225"/>
            <a:ext cx="1752600" cy="5029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848" name="Text Box 1112"/>
          <p:cNvSpPr txBox="1">
            <a:spLocks noChangeArrowheads="1"/>
          </p:cNvSpPr>
          <p:nvPr/>
        </p:nvSpPr>
        <p:spPr bwMode="auto">
          <a:xfrm>
            <a:off x="1524000" y="5635626"/>
            <a:ext cx="1752600" cy="830997"/>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قيام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المملكة</a:t>
            </a:r>
            <a:endParaRPr kumimoji="0" lang="en-US"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849" name="Text Box 1113"/>
          <p:cNvSpPr txBox="1">
            <a:spLocks noChangeArrowheads="1"/>
          </p:cNvSpPr>
          <p:nvPr/>
        </p:nvSpPr>
        <p:spPr bwMode="auto">
          <a:xfrm>
            <a:off x="1371600" y="377826"/>
            <a:ext cx="3962400" cy="46166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سقوط المملكة</a:t>
            </a:r>
            <a:endParaRPr kumimoji="0" lang="en-US"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850" name="Oval 1114"/>
          <p:cNvSpPr>
            <a:spLocks noChangeArrowheads="1"/>
          </p:cNvSpPr>
          <p:nvPr/>
        </p:nvSpPr>
        <p:spPr bwMode="auto">
          <a:xfrm rot="-2026311">
            <a:off x="1781176" y="106364"/>
            <a:ext cx="1863725" cy="7394575"/>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851" name="Oval 1115"/>
          <p:cNvSpPr>
            <a:spLocks noChangeArrowheads="1"/>
          </p:cNvSpPr>
          <p:nvPr/>
        </p:nvSpPr>
        <p:spPr bwMode="auto">
          <a:xfrm rot="-2026311">
            <a:off x="4114800" y="225426"/>
            <a:ext cx="1863725" cy="7394575"/>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852" name="Oval 1116"/>
          <p:cNvSpPr>
            <a:spLocks noChangeArrowheads="1"/>
          </p:cNvSpPr>
          <p:nvPr/>
        </p:nvSpPr>
        <p:spPr bwMode="auto">
          <a:xfrm rot="-2026311">
            <a:off x="6172200" y="225426"/>
            <a:ext cx="1863725" cy="7394575"/>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824" name="Rectangle 1117"/>
          <p:cNvSpPr>
            <a:spLocks noGrp="1" noChangeArrowheads="1"/>
          </p:cNvSpPr>
          <p:nvPr>
            <p:ph type="title" idx="4294967295"/>
          </p:nvPr>
        </p:nvSpPr>
        <p:spPr>
          <a:xfrm>
            <a:off x="0" y="0"/>
            <a:ext cx="5257800" cy="457200"/>
          </a:xfrm>
        </p:spPr>
        <p:txBody>
          <a:bodyPr/>
          <a:lstStyle/>
          <a:p>
            <a:pPr eaLnBrk="1" hangingPunct="1">
              <a:defRPr/>
            </a:pPr>
            <a:r>
              <a:rPr lang="ar-JO" sz="2400" b="1" i="1" dirty="0">
                <a:solidFill>
                  <a:srgbClr val="FFFFFF"/>
                </a:solidFill>
                <a:effectLst>
                  <a:glow rad="228600">
                    <a:schemeClr val="bg1">
                      <a:lumMod val="95000"/>
                      <a:lumOff val="5000"/>
                    </a:schemeClr>
                  </a:glow>
                </a:effectLst>
                <a:latin typeface="Arial" panose="020B0604020202020204" pitchFamily="34" charset="0"/>
                <a:ea typeface="ＭＳ Ｐゴシック" charset="0"/>
                <a:cs typeface="Arial" panose="020B0604020202020204" pitchFamily="34" charset="0"/>
              </a:rPr>
              <a:t>الملكوت في متى ١</a:t>
            </a:r>
            <a:endParaRPr lang="en-US" sz="2400" b="1" i="1" dirty="0">
              <a:solidFill>
                <a:srgbClr val="FFFFFF"/>
              </a:solidFill>
              <a:effectLst>
                <a:glow rad="228600">
                  <a:schemeClr val="bg1">
                    <a:lumMod val="95000"/>
                    <a:lumOff val="5000"/>
                  </a:schemeClr>
                </a:glow>
              </a:effectLst>
              <a:latin typeface="Arial" panose="020B0604020202020204" pitchFamily="34" charset="0"/>
              <a:ea typeface="ＭＳ Ｐゴシック" charset="0"/>
              <a:cs typeface="Arial" panose="020B0604020202020204" pitchFamily="34" charset="0"/>
            </a:endParaRPr>
          </a:p>
        </p:txBody>
      </p:sp>
      <p:sp>
        <p:nvSpPr>
          <p:cNvPr id="96" name="Text Box 6"/>
          <p:cNvSpPr txBox="1">
            <a:spLocks noChangeArrowheads="1"/>
          </p:cNvSpPr>
          <p:nvPr/>
        </p:nvSpPr>
        <p:spPr bwMode="auto">
          <a:xfrm>
            <a:off x="8221665" y="47626"/>
            <a:ext cx="904415" cy="461665"/>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218ب</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7850"/>
                                        </p:tgtEl>
                                        <p:attrNameLst>
                                          <p:attrName>style.visibility</p:attrName>
                                        </p:attrNameLst>
                                      </p:cBhvr>
                                      <p:to>
                                        <p:strVal val="visible"/>
                                      </p:to>
                                    </p:set>
                                    <p:animEffect transition="in" filter="diamond(in)">
                                      <p:cBhvr>
                                        <p:cTn id="7" dur="2000"/>
                                        <p:tgtEl>
                                          <p:spTgt spid="117850"/>
                                        </p:tgtEl>
                                      </p:cBhvr>
                                    </p:animEffect>
                                  </p:childTnLst>
                                </p:cTn>
                              </p:par>
                            </p:childTnLst>
                          </p:cTn>
                        </p:par>
                        <p:par>
                          <p:cTn id="8" fill="hold" nodeType="afterGroup">
                            <p:stCondLst>
                              <p:cond delay="2000"/>
                            </p:stCondLst>
                            <p:childTnLst>
                              <p:par>
                                <p:cTn id="9" presetID="2" presetClass="entr" presetSubtype="4" fill="hold" nodeType="afterEffect">
                                  <p:stCondLst>
                                    <p:cond delay="0"/>
                                  </p:stCondLst>
                                  <p:childTnLst>
                                    <p:set>
                                      <p:cBhvr>
                                        <p:cTn id="10" dur="1" fill="hold">
                                          <p:stCondLst>
                                            <p:cond delay="0"/>
                                          </p:stCondLst>
                                        </p:cTn>
                                        <p:tgtEl>
                                          <p:spTgt spid="117848"/>
                                        </p:tgtEl>
                                        <p:attrNameLst>
                                          <p:attrName>style.visibility</p:attrName>
                                        </p:attrNameLst>
                                      </p:cBhvr>
                                      <p:to>
                                        <p:strVal val="visible"/>
                                      </p:to>
                                    </p:set>
                                    <p:anim calcmode="lin" valueType="num">
                                      <p:cBhvr additive="base">
                                        <p:cTn id="11" dur="500" fill="hold"/>
                                        <p:tgtEl>
                                          <p:spTgt spid="117848"/>
                                        </p:tgtEl>
                                        <p:attrNameLst>
                                          <p:attrName>ppt_x</p:attrName>
                                        </p:attrNameLst>
                                      </p:cBhvr>
                                      <p:tavLst>
                                        <p:tav tm="0">
                                          <p:val>
                                            <p:strVal val="#ppt_x"/>
                                          </p:val>
                                        </p:tav>
                                        <p:tav tm="100000">
                                          <p:val>
                                            <p:strVal val="#ppt_x"/>
                                          </p:val>
                                        </p:tav>
                                      </p:tavLst>
                                    </p:anim>
                                    <p:anim calcmode="lin" valueType="num">
                                      <p:cBhvr additive="base">
                                        <p:cTn id="12" dur="500" fill="hold"/>
                                        <p:tgtEl>
                                          <p:spTgt spid="11784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17851"/>
                                        </p:tgtEl>
                                        <p:attrNameLst>
                                          <p:attrName>style.visibility</p:attrName>
                                        </p:attrNameLst>
                                      </p:cBhvr>
                                      <p:to>
                                        <p:strVal val="visible"/>
                                      </p:to>
                                    </p:set>
                                    <p:animEffect transition="in" filter="fade">
                                      <p:cBhvr>
                                        <p:cTn id="17" dur="800" decel="100000"/>
                                        <p:tgtEl>
                                          <p:spTgt spid="117851"/>
                                        </p:tgtEl>
                                      </p:cBhvr>
                                    </p:animEffect>
                                    <p:anim calcmode="lin" valueType="num">
                                      <p:cBhvr>
                                        <p:cTn id="18" dur="800" decel="100000" fill="hold"/>
                                        <p:tgtEl>
                                          <p:spTgt spid="117851"/>
                                        </p:tgtEl>
                                        <p:attrNameLst>
                                          <p:attrName>style.rotation</p:attrName>
                                        </p:attrNameLst>
                                      </p:cBhvr>
                                      <p:tavLst>
                                        <p:tav tm="0">
                                          <p:val>
                                            <p:fltVal val="-90"/>
                                          </p:val>
                                        </p:tav>
                                        <p:tav tm="100000">
                                          <p:val>
                                            <p:fltVal val="0"/>
                                          </p:val>
                                        </p:tav>
                                      </p:tavLst>
                                    </p:anim>
                                    <p:anim calcmode="lin" valueType="num">
                                      <p:cBhvr>
                                        <p:cTn id="19" dur="800" decel="100000" fill="hold"/>
                                        <p:tgtEl>
                                          <p:spTgt spid="117851"/>
                                        </p:tgtEl>
                                        <p:attrNameLst>
                                          <p:attrName>ppt_x</p:attrName>
                                        </p:attrNameLst>
                                      </p:cBhvr>
                                      <p:tavLst>
                                        <p:tav tm="0">
                                          <p:val>
                                            <p:strVal val="#ppt_x+0.4"/>
                                          </p:val>
                                        </p:tav>
                                        <p:tav tm="100000">
                                          <p:val>
                                            <p:strVal val="#ppt_x-0.05"/>
                                          </p:val>
                                        </p:tav>
                                      </p:tavLst>
                                    </p:anim>
                                    <p:anim calcmode="lin" valueType="num">
                                      <p:cBhvr>
                                        <p:cTn id="20" dur="800" decel="100000" fill="hold"/>
                                        <p:tgtEl>
                                          <p:spTgt spid="11785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1785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17851"/>
                                        </p:tgtEl>
                                        <p:attrNameLst>
                                          <p:attrName>ppt_y</p:attrName>
                                        </p:attrNameLst>
                                      </p:cBhvr>
                                      <p:tavLst>
                                        <p:tav tm="0">
                                          <p:val>
                                            <p:strVal val="#ppt_y+0.1"/>
                                          </p:val>
                                        </p:tav>
                                        <p:tav tm="100000">
                                          <p:val>
                                            <p:strVal val="#ppt_y"/>
                                          </p:val>
                                        </p:tav>
                                      </p:tavLst>
                                    </p:anim>
                                  </p:childTnLst>
                                </p:cTn>
                              </p:par>
                            </p:childTnLst>
                          </p:cTn>
                        </p:par>
                        <p:par>
                          <p:cTn id="23" fill="hold" nodeType="afterGroup">
                            <p:stCondLst>
                              <p:cond delay="1000"/>
                            </p:stCondLst>
                            <p:childTnLst>
                              <p:par>
                                <p:cTn id="24" presetID="1" presetClass="entr" presetSubtype="0" fill="hold" nodeType="afterEffect">
                                  <p:stCondLst>
                                    <p:cond delay="0"/>
                                  </p:stCondLst>
                                  <p:childTnLst>
                                    <p:set>
                                      <p:cBhvr>
                                        <p:cTn id="25" dur="1" fill="hold">
                                          <p:stCondLst>
                                            <p:cond delay="0"/>
                                          </p:stCondLst>
                                        </p:cTn>
                                        <p:tgtEl>
                                          <p:spTgt spid="11784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30" presetClass="entr" presetSubtype="0" fill="hold" grpId="0" nodeType="clickEffect">
                                  <p:stCondLst>
                                    <p:cond delay="0"/>
                                  </p:stCondLst>
                                  <p:childTnLst>
                                    <p:set>
                                      <p:cBhvr>
                                        <p:cTn id="29" dur="1" fill="hold">
                                          <p:stCondLst>
                                            <p:cond delay="0"/>
                                          </p:stCondLst>
                                        </p:cTn>
                                        <p:tgtEl>
                                          <p:spTgt spid="117852"/>
                                        </p:tgtEl>
                                        <p:attrNameLst>
                                          <p:attrName>style.visibility</p:attrName>
                                        </p:attrNameLst>
                                      </p:cBhvr>
                                      <p:to>
                                        <p:strVal val="visible"/>
                                      </p:to>
                                    </p:set>
                                    <p:animEffect transition="in" filter="fade">
                                      <p:cBhvr>
                                        <p:cTn id="30" dur="800" decel="100000"/>
                                        <p:tgtEl>
                                          <p:spTgt spid="117852"/>
                                        </p:tgtEl>
                                      </p:cBhvr>
                                    </p:animEffect>
                                    <p:anim calcmode="lin" valueType="num">
                                      <p:cBhvr>
                                        <p:cTn id="31" dur="800" decel="100000" fill="hold"/>
                                        <p:tgtEl>
                                          <p:spTgt spid="117852"/>
                                        </p:tgtEl>
                                        <p:attrNameLst>
                                          <p:attrName>style.rotation</p:attrName>
                                        </p:attrNameLst>
                                      </p:cBhvr>
                                      <p:tavLst>
                                        <p:tav tm="0">
                                          <p:val>
                                            <p:fltVal val="-90"/>
                                          </p:val>
                                        </p:tav>
                                        <p:tav tm="100000">
                                          <p:val>
                                            <p:fltVal val="0"/>
                                          </p:val>
                                        </p:tav>
                                      </p:tavLst>
                                    </p:anim>
                                    <p:anim calcmode="lin" valueType="num">
                                      <p:cBhvr>
                                        <p:cTn id="32" dur="800" decel="100000" fill="hold"/>
                                        <p:tgtEl>
                                          <p:spTgt spid="117852"/>
                                        </p:tgtEl>
                                        <p:attrNameLst>
                                          <p:attrName>ppt_x</p:attrName>
                                        </p:attrNameLst>
                                      </p:cBhvr>
                                      <p:tavLst>
                                        <p:tav tm="0">
                                          <p:val>
                                            <p:strVal val="#ppt_x+0.4"/>
                                          </p:val>
                                        </p:tav>
                                        <p:tav tm="100000">
                                          <p:val>
                                            <p:strVal val="#ppt_x-0.05"/>
                                          </p:val>
                                        </p:tav>
                                      </p:tavLst>
                                    </p:anim>
                                    <p:anim calcmode="lin" valueType="num">
                                      <p:cBhvr>
                                        <p:cTn id="33" dur="800" decel="100000" fill="hold"/>
                                        <p:tgtEl>
                                          <p:spTgt spid="117852"/>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117852"/>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117852"/>
                                        </p:tgtEl>
                                        <p:attrNameLst>
                                          <p:attrName>ppt_y</p:attrName>
                                        </p:attrNameLst>
                                      </p:cBhvr>
                                      <p:tavLst>
                                        <p:tav tm="0">
                                          <p:val>
                                            <p:strVal val="#ppt_y+0.1"/>
                                          </p:val>
                                        </p:tav>
                                        <p:tav tm="100000">
                                          <p:val>
                                            <p:strVal val="#ppt_y"/>
                                          </p:val>
                                        </p:tav>
                                      </p:tavLst>
                                    </p:anim>
                                  </p:childTnLst>
                                </p:cTn>
                              </p:par>
                            </p:childTnLst>
                          </p:cTn>
                        </p:par>
                        <p:par>
                          <p:cTn id="36" fill="hold" nodeType="afterGroup">
                            <p:stCondLst>
                              <p:cond delay="1000"/>
                            </p:stCondLst>
                            <p:childTnLst>
                              <p:par>
                                <p:cTn id="37" presetID="1" presetClass="entr" presetSubtype="0" fill="hold" nodeType="afterEffect">
                                  <p:stCondLst>
                                    <p:cond delay="0"/>
                                  </p:stCondLst>
                                  <p:childTnLst>
                                    <p:set>
                                      <p:cBhvr>
                                        <p:cTn id="38" dur="1" fill="hold">
                                          <p:stCondLst>
                                            <p:cond delay="0"/>
                                          </p:stCondLst>
                                        </p:cTn>
                                        <p:tgtEl>
                                          <p:spTgt spid="117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850" grpId="0" animBg="1"/>
      <p:bldP spid="117851" grpId="0" animBg="1"/>
      <p:bldP spid="117852"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23814"/>
            <a:ext cx="9170988" cy="681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6"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3013"/>
            <a:ext cx="9144000" cy="1079665"/>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يقول متى أن يسوع ملك</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2"/>
          <p:cNvSpPr>
            <a:spLocks noGrp="1" noChangeArrowheads="1"/>
          </p:cNvSpPr>
          <p:nvPr>
            <p:ph type="ctrTitle"/>
          </p:nvPr>
        </p:nvSpPr>
        <p:spPr>
          <a:xfrm>
            <a:off x="63502" y="533400"/>
            <a:ext cx="9045575" cy="609600"/>
          </a:xfrm>
        </p:spPr>
        <p:txBody>
          <a:bodyPr/>
          <a:lstStyle/>
          <a:p>
            <a:pPr algn="ctr" eaLnBrk="1" hangingPunct="1"/>
            <a:r>
              <a:rPr lang="ar-JO" sz="3600" b="1" dirty="0">
                <a:latin typeface="Arial" panose="020B0604020202020204" pitchFamily="34" charset="0"/>
                <a:ea typeface="ＭＳ Ｐゴシック" charset="0"/>
                <a:cs typeface="Arial" panose="020B0604020202020204" pitchFamily="34" charset="0"/>
              </a:rPr>
              <a:t>مملكة حرفية لنسل داود</a:t>
            </a:r>
            <a:endParaRPr lang="en-US" dirty="0">
              <a:latin typeface="Arial" panose="020B0604020202020204" pitchFamily="34" charset="0"/>
              <a:ea typeface="ＭＳ Ｐゴシック" charset="0"/>
              <a:cs typeface="Arial" panose="020B0604020202020204" pitchFamily="34" charset="0"/>
            </a:endParaRPr>
          </a:p>
        </p:txBody>
      </p:sp>
      <p:sp>
        <p:nvSpPr>
          <p:cNvPr id="417794" name="Rectangle 4"/>
          <p:cNvSpPr>
            <a:spLocks noChangeArrowheads="1"/>
          </p:cNvSpPr>
          <p:nvPr/>
        </p:nvSpPr>
        <p:spPr bwMode="auto">
          <a:xfrm>
            <a:off x="98425" y="1615008"/>
            <a:ext cx="9045575"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692150" marR="0" lvl="0" indent="-627063" algn="r" defTabSz="914400" rtl="0" eaLnBrk="1" fontAlgn="base" latinLnBrk="0" hangingPunct="1">
              <a:lnSpc>
                <a:spcPct val="100000"/>
              </a:lnSpc>
              <a:spcBef>
                <a:spcPct val="20000"/>
              </a:spcBef>
              <a:spcAft>
                <a:spcPct val="0"/>
              </a:spcAft>
              <a:buClr>
                <a:srgbClr val="9A0000"/>
              </a:buClr>
              <a:buSzPct val="75000"/>
              <a:buFontTx/>
              <a:buNone/>
              <a:tabLst/>
              <a:defRPr/>
            </a:pPr>
            <a:r>
              <a:rPr kumimoji="0" lang="ar-JO" altLang="ja-JP"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١. اللغة الإعتيادية للمملكة مستخدمة .</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692150" marR="0" lvl="0" indent="-627063" algn="r" defTabSz="914400" rtl="0" eaLnBrk="1" fontAlgn="base" latinLnBrk="0" hangingPunct="1">
              <a:lnSpc>
                <a:spcPct val="100000"/>
              </a:lnSpc>
              <a:spcBef>
                <a:spcPct val="20000"/>
              </a:spcBef>
              <a:spcAft>
                <a:spcPct val="0"/>
              </a:spcAft>
              <a:buClr>
                <a:srgbClr val="9A0000"/>
              </a:buClr>
              <a:buSzPct val="75000"/>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٢. فسر الأنبياء المملكة حرفياً</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692150" marR="0" lvl="0" indent="-627063" algn="r" defTabSz="914400" rtl="0" eaLnBrk="1" fontAlgn="base" latinLnBrk="0" hangingPunct="1">
              <a:lnSpc>
                <a:spcPct val="100000"/>
              </a:lnSpc>
              <a:spcBef>
                <a:spcPct val="20000"/>
              </a:spcBef>
              <a:spcAft>
                <a:spcPct val="0"/>
              </a:spcAft>
              <a:buClr>
                <a:srgbClr val="9A0000"/>
              </a:buClr>
              <a:buSzPct val="75000"/>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٣. فسر شعب إسرائيل المملكة حرفياً</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692150" marR="0" lvl="0" indent="-627063" algn="r" defTabSz="914400" rtl="0" eaLnBrk="1" fontAlgn="base" latinLnBrk="0" hangingPunct="1">
              <a:lnSpc>
                <a:spcPct val="100000"/>
              </a:lnSpc>
              <a:spcBef>
                <a:spcPct val="20000"/>
              </a:spcBef>
              <a:spcAft>
                <a:spcPct val="0"/>
              </a:spcAft>
              <a:buClr>
                <a:srgbClr val="9A0000"/>
              </a:buClr>
              <a:buSzPct val="75000"/>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٤. في عام 586 ق.م كانت المملكة التي أطيح بها من نفس النوع </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692150" marR="0" lvl="0" indent="-627063" algn="r" defTabSz="914400" rtl="0" eaLnBrk="1" fontAlgn="base" latinLnBrk="0" hangingPunct="1">
              <a:lnSpc>
                <a:spcPct val="100000"/>
              </a:lnSpc>
              <a:spcBef>
                <a:spcPct val="20000"/>
              </a:spcBef>
              <a:spcAft>
                <a:spcPct val="0"/>
              </a:spcAft>
              <a:buClr>
                <a:srgbClr val="9A0000"/>
              </a:buClr>
              <a:buSzPct val="75000"/>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٥. العهد الداوودي مرتبط بإسرائيل فقط </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692150" marR="0" lvl="0" indent="-627063" algn="r" defTabSz="914400" rtl="0" eaLnBrk="1" fontAlgn="base" latinLnBrk="0" hangingPunct="1">
              <a:lnSpc>
                <a:spcPct val="100000"/>
              </a:lnSpc>
              <a:spcBef>
                <a:spcPct val="20000"/>
              </a:spcBef>
              <a:spcAft>
                <a:spcPct val="0"/>
              </a:spcAft>
              <a:buClr>
                <a:srgbClr val="9A0000"/>
              </a:buClr>
              <a:buSzPct val="75000"/>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٦. رأى داود أن العهد ينطبق على إسرائيل فقط</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692150" marR="0" lvl="0" indent="-627063" algn="r" defTabSz="914400" rtl="0" eaLnBrk="1" fontAlgn="base" latinLnBrk="0" hangingPunct="1">
              <a:lnSpc>
                <a:spcPct val="100000"/>
              </a:lnSpc>
              <a:spcBef>
                <a:spcPct val="20000"/>
              </a:spcBef>
              <a:spcAft>
                <a:spcPct val="0"/>
              </a:spcAft>
              <a:buClr>
                <a:srgbClr val="9A0000"/>
              </a:buClr>
              <a:buSzPct val="75000"/>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٧. أجزاء منه تم تتميمها حرفياً</a:t>
            </a:r>
            <a:endParaRPr kumimoji="0" lang="en-US" altLang="ja-JP"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692150" marR="0" lvl="0" indent="-627063" algn="r" defTabSz="914400" rtl="0" eaLnBrk="1" fontAlgn="base" latinLnBrk="0" hangingPunct="1">
              <a:lnSpc>
                <a:spcPct val="100000"/>
              </a:lnSpc>
              <a:spcBef>
                <a:spcPct val="20000"/>
              </a:spcBef>
              <a:spcAft>
                <a:spcPct val="0"/>
              </a:spcAft>
              <a:buClr>
                <a:srgbClr val="9A0000"/>
              </a:buClr>
              <a:buSzPct val="75000"/>
              <a:buFontTx/>
              <a:buNone/>
              <a:tabLst/>
              <a:defRPr/>
            </a:pPr>
            <a:r>
              <a:rPr kumimoji="0" lang="ar-JO" altLang="ja-JP"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٨. عرش داود ليس مرتبطاً بحالة المسيح الحالية في السماء </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692150" marR="0" lvl="0" indent="-627063" algn="r" defTabSz="914400" rtl="0" eaLnBrk="1" fontAlgn="base" latinLnBrk="0" hangingPunct="1">
              <a:lnSpc>
                <a:spcPct val="100000"/>
              </a:lnSpc>
              <a:spcBef>
                <a:spcPct val="20000"/>
              </a:spcBef>
              <a:spcAft>
                <a:spcPct val="0"/>
              </a:spcAft>
              <a:buClr>
                <a:srgbClr val="9A0000"/>
              </a:buClr>
              <a:buSzPct val="75000"/>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٩. يوحنا، يسوع، الإثنا عشر والسبعون قدموا إسرائيل كمملكة حرفية</a:t>
            </a:r>
            <a:b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(مت ٣: ١١،   ٤: ١٧، ١٠: ٧، لو ١٠: ١ و٩)</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7795" name="Text Box 6"/>
          <p:cNvSpPr txBox="1">
            <a:spLocks noChangeArrowheads="1"/>
          </p:cNvSpPr>
          <p:nvPr/>
        </p:nvSpPr>
        <p:spPr bwMode="auto">
          <a:xfrm>
            <a:off x="8221665" y="47626"/>
            <a:ext cx="981359"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218س</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spd="med">
    <p:randomBar dir="ver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latin typeface="Arial" charset="0"/>
                <a:ea typeface="Osaka" charset="0"/>
                <a:cs typeface="Arial" charset="0"/>
              </a:rPr>
              <a:t>٢ صموئيل ٨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00379146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a:extLst>
              <a:ext uri="{28A0092B-C50C-407E-A947-70E740481C1C}">
                <a14:useLocalDpi xmlns:a14="http://schemas.microsoft.com/office/drawing/2010/main" val="0"/>
              </a:ext>
            </a:extLst>
          </a:blip>
          <a:srcRect r="8576" b="8030"/>
          <a:stretch/>
        </p:blipFill>
        <p:spPr>
          <a:xfrm>
            <a:off x="15368" y="-1"/>
            <a:ext cx="9074496" cy="6858001"/>
          </a:xfrm>
          <a:prstGeom prst="rect">
            <a:avLst/>
          </a:prstGeom>
        </p:spPr>
      </p:pic>
      <p:sp>
        <p:nvSpPr>
          <p:cNvPr id="27" name="Explosion 1 26"/>
          <p:cNvSpPr/>
          <p:nvPr/>
        </p:nvSpPr>
        <p:spPr bwMode="auto">
          <a:xfrm>
            <a:off x="5517061" y="5896807"/>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Arial" panose="020B0604020202020204" pitchFamily="34" charset="0"/>
              <a:ea typeface="+mn-ea"/>
              <a:cs typeface="Arial" panose="020B0604020202020204" pitchFamily="34" charset="0"/>
            </a:endParaRPr>
          </a:p>
        </p:txBody>
      </p:sp>
      <p:sp>
        <p:nvSpPr>
          <p:cNvPr id="28" name="Explosion 1 27"/>
          <p:cNvSpPr/>
          <p:nvPr/>
        </p:nvSpPr>
        <p:spPr bwMode="auto">
          <a:xfrm>
            <a:off x="7395349" y="2811953"/>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Arial" panose="020B0604020202020204" pitchFamily="34" charset="0"/>
              <a:ea typeface="+mn-ea"/>
              <a:cs typeface="Arial" panose="020B0604020202020204" pitchFamily="34" charset="0"/>
            </a:endParaRPr>
          </a:p>
        </p:txBody>
      </p:sp>
      <p:sp>
        <p:nvSpPr>
          <p:cNvPr id="25" name="Explosion 1 24"/>
          <p:cNvSpPr/>
          <p:nvPr/>
        </p:nvSpPr>
        <p:spPr bwMode="auto">
          <a:xfrm>
            <a:off x="7387013" y="855473"/>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Arial" panose="020B0604020202020204" pitchFamily="34" charset="0"/>
              <a:ea typeface="+mn-ea"/>
              <a:cs typeface="Arial" panose="020B0604020202020204" pitchFamily="34" charset="0"/>
            </a:endParaRPr>
          </a:p>
        </p:txBody>
      </p:sp>
      <p:sp>
        <p:nvSpPr>
          <p:cNvPr id="26" name="Explosion 1 25"/>
          <p:cNvSpPr/>
          <p:nvPr/>
        </p:nvSpPr>
        <p:spPr bwMode="auto">
          <a:xfrm>
            <a:off x="6819345" y="-228055"/>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Arial" panose="020B0604020202020204" pitchFamily="34" charset="0"/>
              <a:ea typeface="+mn-ea"/>
              <a:cs typeface="Arial" panose="020B0604020202020204" pitchFamily="34" charset="0"/>
            </a:endParaRPr>
          </a:p>
        </p:txBody>
      </p:sp>
      <p:sp>
        <p:nvSpPr>
          <p:cNvPr id="24" name="Explosion 1 23"/>
          <p:cNvSpPr/>
          <p:nvPr/>
        </p:nvSpPr>
        <p:spPr bwMode="auto">
          <a:xfrm>
            <a:off x="6210677" y="4718540"/>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43013"/>
            <a:ext cx="3452843" cy="2203339"/>
          </a:xfrm>
          <a:effectLst>
            <a:outerShdw blurRad="63500" dist="35921" dir="2700000" algn="ctr" rotWithShape="0">
              <a:schemeClr val="tx2">
                <a:alpha val="74998"/>
              </a:schemeClr>
            </a:outerShdw>
          </a:effectLst>
        </p:spPr>
        <p:txBody>
          <a:bodyPr anchor="t"/>
          <a:lstStyle/>
          <a:p>
            <a:pPr algn="l">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انتصارات</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داود</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12" name="Text Box 8"/>
          <p:cNvSpPr txBox="1">
            <a:spLocks noChangeArrowheads="1"/>
          </p:cNvSpPr>
          <p:nvPr/>
        </p:nvSpPr>
        <p:spPr bwMode="auto">
          <a:xfrm>
            <a:off x="4728347" y="2958489"/>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48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إسرائيل</a:t>
            </a:r>
            <a:endParaRPr lang="en-US" sz="48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49" name="Text Box 2"/>
          <p:cNvSpPr txBox="1">
            <a:spLocks noChangeArrowheads="1"/>
          </p:cNvSpPr>
          <p:nvPr/>
        </p:nvSpPr>
        <p:spPr bwMode="auto">
          <a:xfrm>
            <a:off x="8388757" y="89446"/>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fontAlgn="auto">
              <a:spcBef>
                <a:spcPts val="0"/>
              </a:spcBef>
              <a:spcAft>
                <a:spcPts val="0"/>
              </a:spcAft>
            </a:pPr>
            <a:r>
              <a:rPr lang="ar-JO" b="1" dirty="0">
                <a:solidFill>
                  <a:srgbClr val="FFFFFF"/>
                </a:solidFill>
                <a:latin typeface="Arial" panose="020B0604020202020204" pitchFamily="34" charset="0"/>
                <a:cs typeface="Arial" panose="020B0604020202020204" pitchFamily="34" charset="0"/>
              </a:rPr>
              <a:t>140</a:t>
            </a:r>
            <a:endParaRPr lang="en-US"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42606" y="1482883"/>
            <a:ext cx="3582159"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صموئيل 8</a:t>
            </a:r>
            <a:endParaRPr lang="en-US" sz="28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3" name="Text Box 6"/>
          <p:cNvSpPr txBox="1">
            <a:spLocks noChangeArrowheads="1"/>
          </p:cNvSpPr>
          <p:nvPr/>
        </p:nvSpPr>
        <p:spPr bwMode="auto">
          <a:xfrm>
            <a:off x="6719951" y="2960416"/>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عمون</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4" name="Text Box 8"/>
          <p:cNvSpPr txBox="1">
            <a:spLocks noChangeArrowheads="1"/>
          </p:cNvSpPr>
          <p:nvPr/>
        </p:nvSpPr>
        <p:spPr bwMode="auto">
          <a:xfrm>
            <a:off x="6819343" y="1012071"/>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آرام</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5" name="Text Box 6"/>
          <p:cNvSpPr txBox="1">
            <a:spLocks noChangeArrowheads="1"/>
          </p:cNvSpPr>
          <p:nvPr/>
        </p:nvSpPr>
        <p:spPr bwMode="auto">
          <a:xfrm>
            <a:off x="5129691" y="6151567"/>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أدوم</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6" name="Text Box 8"/>
          <p:cNvSpPr txBox="1">
            <a:spLocks noChangeArrowheads="1"/>
          </p:cNvSpPr>
          <p:nvPr/>
        </p:nvSpPr>
        <p:spPr bwMode="auto">
          <a:xfrm>
            <a:off x="5695665" y="4942374"/>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مؤاب</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7" name="Text Box 6"/>
          <p:cNvSpPr txBox="1">
            <a:spLocks noChangeArrowheads="1"/>
          </p:cNvSpPr>
          <p:nvPr/>
        </p:nvSpPr>
        <p:spPr bwMode="auto">
          <a:xfrm>
            <a:off x="984627" y="5896807"/>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مصر</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9" name="Text Box 8"/>
          <p:cNvSpPr txBox="1">
            <a:spLocks noChangeArrowheads="1"/>
          </p:cNvSpPr>
          <p:nvPr/>
        </p:nvSpPr>
        <p:spPr bwMode="auto">
          <a:xfrm rot="17809876">
            <a:off x="4526031" y="526077"/>
            <a:ext cx="2667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فينيقيا</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2" name="Explosion 1 1"/>
          <p:cNvSpPr/>
          <p:nvPr/>
        </p:nvSpPr>
        <p:spPr bwMode="auto">
          <a:xfrm>
            <a:off x="3819770" y="3858847"/>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Arial" panose="020B0604020202020204" pitchFamily="34" charset="0"/>
              <a:ea typeface="+mn-ea"/>
              <a:cs typeface="Arial" panose="020B0604020202020204" pitchFamily="34" charset="0"/>
            </a:endParaRPr>
          </a:p>
        </p:txBody>
      </p:sp>
      <p:sp>
        <p:nvSpPr>
          <p:cNvPr id="18" name="Text Box 6"/>
          <p:cNvSpPr txBox="1">
            <a:spLocks noChangeArrowheads="1"/>
          </p:cNvSpPr>
          <p:nvPr/>
        </p:nvSpPr>
        <p:spPr bwMode="auto">
          <a:xfrm rot="17809876">
            <a:off x="3222711" y="4042602"/>
            <a:ext cx="2667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فلسطين</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23" name="Text Box 8"/>
          <p:cNvSpPr txBox="1">
            <a:spLocks noChangeArrowheads="1"/>
          </p:cNvSpPr>
          <p:nvPr/>
        </p:nvSpPr>
        <p:spPr bwMode="auto">
          <a:xfrm>
            <a:off x="6383336" y="-62535"/>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زبح</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800686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26"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80">
                                          <p:stCondLst>
                                            <p:cond delay="0"/>
                                          </p:stCondLst>
                                        </p:cTn>
                                        <p:tgtEl>
                                          <p:spTgt spid="24"/>
                                        </p:tgtEl>
                                      </p:cBhvr>
                                    </p:animEffect>
                                    <p:anim calcmode="lin" valueType="num">
                                      <p:cBhvr>
                                        <p:cTn id="30"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5" dur="26">
                                          <p:stCondLst>
                                            <p:cond delay="650"/>
                                          </p:stCondLst>
                                        </p:cTn>
                                        <p:tgtEl>
                                          <p:spTgt spid="24"/>
                                        </p:tgtEl>
                                      </p:cBhvr>
                                      <p:to x="100000" y="60000"/>
                                    </p:animScale>
                                    <p:animScale>
                                      <p:cBhvr>
                                        <p:cTn id="36" dur="166" decel="50000">
                                          <p:stCondLst>
                                            <p:cond delay="676"/>
                                          </p:stCondLst>
                                        </p:cTn>
                                        <p:tgtEl>
                                          <p:spTgt spid="24"/>
                                        </p:tgtEl>
                                      </p:cBhvr>
                                      <p:to x="100000" y="100000"/>
                                    </p:animScale>
                                    <p:animScale>
                                      <p:cBhvr>
                                        <p:cTn id="37" dur="26">
                                          <p:stCondLst>
                                            <p:cond delay="1312"/>
                                          </p:stCondLst>
                                        </p:cTn>
                                        <p:tgtEl>
                                          <p:spTgt spid="24"/>
                                        </p:tgtEl>
                                      </p:cBhvr>
                                      <p:to x="100000" y="80000"/>
                                    </p:animScale>
                                    <p:animScale>
                                      <p:cBhvr>
                                        <p:cTn id="38" dur="166" decel="50000">
                                          <p:stCondLst>
                                            <p:cond delay="1338"/>
                                          </p:stCondLst>
                                        </p:cTn>
                                        <p:tgtEl>
                                          <p:spTgt spid="24"/>
                                        </p:tgtEl>
                                      </p:cBhvr>
                                      <p:to x="100000" y="100000"/>
                                    </p:animScale>
                                    <p:animScale>
                                      <p:cBhvr>
                                        <p:cTn id="39" dur="26">
                                          <p:stCondLst>
                                            <p:cond delay="1642"/>
                                          </p:stCondLst>
                                        </p:cTn>
                                        <p:tgtEl>
                                          <p:spTgt spid="24"/>
                                        </p:tgtEl>
                                      </p:cBhvr>
                                      <p:to x="100000" y="90000"/>
                                    </p:animScale>
                                    <p:animScale>
                                      <p:cBhvr>
                                        <p:cTn id="40" dur="166" decel="50000">
                                          <p:stCondLst>
                                            <p:cond delay="1668"/>
                                          </p:stCondLst>
                                        </p:cTn>
                                        <p:tgtEl>
                                          <p:spTgt spid="24"/>
                                        </p:tgtEl>
                                      </p:cBhvr>
                                      <p:to x="100000" y="100000"/>
                                    </p:animScale>
                                    <p:animScale>
                                      <p:cBhvr>
                                        <p:cTn id="41" dur="26">
                                          <p:stCondLst>
                                            <p:cond delay="1808"/>
                                          </p:stCondLst>
                                        </p:cTn>
                                        <p:tgtEl>
                                          <p:spTgt spid="24"/>
                                        </p:tgtEl>
                                      </p:cBhvr>
                                      <p:to x="100000" y="95000"/>
                                    </p:animScale>
                                    <p:animScale>
                                      <p:cBhvr>
                                        <p:cTn id="42" dur="166" decel="50000">
                                          <p:stCondLst>
                                            <p:cond delay="1834"/>
                                          </p:stCondLst>
                                        </p:cTn>
                                        <p:tgtEl>
                                          <p:spTgt spid="24"/>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26"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down)">
                                      <p:cBhvr>
                                        <p:cTn id="49" dur="580">
                                          <p:stCondLst>
                                            <p:cond delay="0"/>
                                          </p:stCondLst>
                                        </p:cTn>
                                        <p:tgtEl>
                                          <p:spTgt spid="26"/>
                                        </p:tgtEl>
                                      </p:cBhvr>
                                    </p:animEffect>
                                    <p:anim calcmode="lin" valueType="num">
                                      <p:cBhvr>
                                        <p:cTn id="50"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55" dur="26">
                                          <p:stCondLst>
                                            <p:cond delay="650"/>
                                          </p:stCondLst>
                                        </p:cTn>
                                        <p:tgtEl>
                                          <p:spTgt spid="26"/>
                                        </p:tgtEl>
                                      </p:cBhvr>
                                      <p:to x="100000" y="60000"/>
                                    </p:animScale>
                                    <p:animScale>
                                      <p:cBhvr>
                                        <p:cTn id="56" dur="166" decel="50000">
                                          <p:stCondLst>
                                            <p:cond delay="676"/>
                                          </p:stCondLst>
                                        </p:cTn>
                                        <p:tgtEl>
                                          <p:spTgt spid="26"/>
                                        </p:tgtEl>
                                      </p:cBhvr>
                                      <p:to x="100000" y="100000"/>
                                    </p:animScale>
                                    <p:animScale>
                                      <p:cBhvr>
                                        <p:cTn id="57" dur="26">
                                          <p:stCondLst>
                                            <p:cond delay="1312"/>
                                          </p:stCondLst>
                                        </p:cTn>
                                        <p:tgtEl>
                                          <p:spTgt spid="26"/>
                                        </p:tgtEl>
                                      </p:cBhvr>
                                      <p:to x="100000" y="80000"/>
                                    </p:animScale>
                                    <p:animScale>
                                      <p:cBhvr>
                                        <p:cTn id="58" dur="166" decel="50000">
                                          <p:stCondLst>
                                            <p:cond delay="1338"/>
                                          </p:stCondLst>
                                        </p:cTn>
                                        <p:tgtEl>
                                          <p:spTgt spid="26"/>
                                        </p:tgtEl>
                                      </p:cBhvr>
                                      <p:to x="100000" y="100000"/>
                                    </p:animScale>
                                    <p:animScale>
                                      <p:cBhvr>
                                        <p:cTn id="59" dur="26">
                                          <p:stCondLst>
                                            <p:cond delay="1642"/>
                                          </p:stCondLst>
                                        </p:cTn>
                                        <p:tgtEl>
                                          <p:spTgt spid="26"/>
                                        </p:tgtEl>
                                      </p:cBhvr>
                                      <p:to x="100000" y="90000"/>
                                    </p:animScale>
                                    <p:animScale>
                                      <p:cBhvr>
                                        <p:cTn id="60" dur="166" decel="50000">
                                          <p:stCondLst>
                                            <p:cond delay="1668"/>
                                          </p:stCondLst>
                                        </p:cTn>
                                        <p:tgtEl>
                                          <p:spTgt spid="26"/>
                                        </p:tgtEl>
                                      </p:cBhvr>
                                      <p:to x="100000" y="100000"/>
                                    </p:animScale>
                                    <p:animScale>
                                      <p:cBhvr>
                                        <p:cTn id="61" dur="26">
                                          <p:stCondLst>
                                            <p:cond delay="1808"/>
                                          </p:stCondLst>
                                        </p:cTn>
                                        <p:tgtEl>
                                          <p:spTgt spid="26"/>
                                        </p:tgtEl>
                                      </p:cBhvr>
                                      <p:to x="100000" y="95000"/>
                                    </p:animScale>
                                    <p:animScale>
                                      <p:cBhvr>
                                        <p:cTn id="62" dur="166" decel="50000">
                                          <p:stCondLst>
                                            <p:cond delay="1834"/>
                                          </p:stCondLst>
                                        </p:cTn>
                                        <p:tgtEl>
                                          <p:spTgt spid="26"/>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par>
                                <p:cTn id="67" presetID="26"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down)">
                                      <p:cBhvr>
                                        <p:cTn id="69" dur="580">
                                          <p:stCondLst>
                                            <p:cond delay="0"/>
                                          </p:stCondLst>
                                        </p:cTn>
                                        <p:tgtEl>
                                          <p:spTgt spid="25"/>
                                        </p:tgtEl>
                                      </p:cBhvr>
                                    </p:animEffect>
                                    <p:anim calcmode="lin" valueType="num">
                                      <p:cBhvr>
                                        <p:cTn id="7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75" dur="26">
                                          <p:stCondLst>
                                            <p:cond delay="650"/>
                                          </p:stCondLst>
                                        </p:cTn>
                                        <p:tgtEl>
                                          <p:spTgt spid="25"/>
                                        </p:tgtEl>
                                      </p:cBhvr>
                                      <p:to x="100000" y="60000"/>
                                    </p:animScale>
                                    <p:animScale>
                                      <p:cBhvr>
                                        <p:cTn id="76" dur="166" decel="50000">
                                          <p:stCondLst>
                                            <p:cond delay="676"/>
                                          </p:stCondLst>
                                        </p:cTn>
                                        <p:tgtEl>
                                          <p:spTgt spid="25"/>
                                        </p:tgtEl>
                                      </p:cBhvr>
                                      <p:to x="100000" y="100000"/>
                                    </p:animScale>
                                    <p:animScale>
                                      <p:cBhvr>
                                        <p:cTn id="77" dur="26">
                                          <p:stCondLst>
                                            <p:cond delay="1312"/>
                                          </p:stCondLst>
                                        </p:cTn>
                                        <p:tgtEl>
                                          <p:spTgt spid="25"/>
                                        </p:tgtEl>
                                      </p:cBhvr>
                                      <p:to x="100000" y="80000"/>
                                    </p:animScale>
                                    <p:animScale>
                                      <p:cBhvr>
                                        <p:cTn id="78" dur="166" decel="50000">
                                          <p:stCondLst>
                                            <p:cond delay="1338"/>
                                          </p:stCondLst>
                                        </p:cTn>
                                        <p:tgtEl>
                                          <p:spTgt spid="25"/>
                                        </p:tgtEl>
                                      </p:cBhvr>
                                      <p:to x="100000" y="100000"/>
                                    </p:animScale>
                                    <p:animScale>
                                      <p:cBhvr>
                                        <p:cTn id="79" dur="26">
                                          <p:stCondLst>
                                            <p:cond delay="1642"/>
                                          </p:stCondLst>
                                        </p:cTn>
                                        <p:tgtEl>
                                          <p:spTgt spid="25"/>
                                        </p:tgtEl>
                                      </p:cBhvr>
                                      <p:to x="100000" y="90000"/>
                                    </p:animScale>
                                    <p:animScale>
                                      <p:cBhvr>
                                        <p:cTn id="80" dur="166" decel="50000">
                                          <p:stCondLst>
                                            <p:cond delay="1668"/>
                                          </p:stCondLst>
                                        </p:cTn>
                                        <p:tgtEl>
                                          <p:spTgt spid="25"/>
                                        </p:tgtEl>
                                      </p:cBhvr>
                                      <p:to x="100000" y="100000"/>
                                    </p:animScale>
                                    <p:animScale>
                                      <p:cBhvr>
                                        <p:cTn id="81" dur="26">
                                          <p:stCondLst>
                                            <p:cond delay="1808"/>
                                          </p:stCondLst>
                                        </p:cTn>
                                        <p:tgtEl>
                                          <p:spTgt spid="25"/>
                                        </p:tgtEl>
                                      </p:cBhvr>
                                      <p:to x="100000" y="95000"/>
                                    </p:animScale>
                                    <p:animScale>
                                      <p:cBhvr>
                                        <p:cTn id="82" dur="166" decel="50000">
                                          <p:stCondLst>
                                            <p:cond delay="1834"/>
                                          </p:stCondLst>
                                        </p:cTn>
                                        <p:tgtEl>
                                          <p:spTgt spid="25"/>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3"/>
                                        </p:tgtEl>
                                        <p:attrNameLst>
                                          <p:attrName>style.visibility</p:attrName>
                                        </p:attrNameLst>
                                      </p:cBhvr>
                                      <p:to>
                                        <p:strVal val="visible"/>
                                      </p:to>
                                    </p:set>
                                  </p:childTnLst>
                                </p:cTn>
                              </p:par>
                              <p:par>
                                <p:cTn id="87" presetID="26" presetClass="entr" presetSubtype="0" fill="hold" grpId="0" nodeType="withEffect">
                                  <p:stCondLst>
                                    <p:cond delay="0"/>
                                  </p:stCondLst>
                                  <p:childTnLst>
                                    <p:set>
                                      <p:cBhvr>
                                        <p:cTn id="88" dur="1" fill="hold">
                                          <p:stCondLst>
                                            <p:cond delay="0"/>
                                          </p:stCondLst>
                                        </p:cTn>
                                        <p:tgtEl>
                                          <p:spTgt spid="28"/>
                                        </p:tgtEl>
                                        <p:attrNameLst>
                                          <p:attrName>style.visibility</p:attrName>
                                        </p:attrNameLst>
                                      </p:cBhvr>
                                      <p:to>
                                        <p:strVal val="visible"/>
                                      </p:to>
                                    </p:set>
                                    <p:animEffect transition="in" filter="wipe(down)">
                                      <p:cBhvr>
                                        <p:cTn id="89" dur="580">
                                          <p:stCondLst>
                                            <p:cond delay="0"/>
                                          </p:stCondLst>
                                        </p:cTn>
                                        <p:tgtEl>
                                          <p:spTgt spid="28"/>
                                        </p:tgtEl>
                                      </p:cBhvr>
                                    </p:animEffect>
                                    <p:anim calcmode="lin" valueType="num">
                                      <p:cBhvr>
                                        <p:cTn id="9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95" dur="26">
                                          <p:stCondLst>
                                            <p:cond delay="650"/>
                                          </p:stCondLst>
                                        </p:cTn>
                                        <p:tgtEl>
                                          <p:spTgt spid="28"/>
                                        </p:tgtEl>
                                      </p:cBhvr>
                                      <p:to x="100000" y="60000"/>
                                    </p:animScale>
                                    <p:animScale>
                                      <p:cBhvr>
                                        <p:cTn id="96" dur="166" decel="50000">
                                          <p:stCondLst>
                                            <p:cond delay="676"/>
                                          </p:stCondLst>
                                        </p:cTn>
                                        <p:tgtEl>
                                          <p:spTgt spid="28"/>
                                        </p:tgtEl>
                                      </p:cBhvr>
                                      <p:to x="100000" y="100000"/>
                                    </p:animScale>
                                    <p:animScale>
                                      <p:cBhvr>
                                        <p:cTn id="97" dur="26">
                                          <p:stCondLst>
                                            <p:cond delay="1312"/>
                                          </p:stCondLst>
                                        </p:cTn>
                                        <p:tgtEl>
                                          <p:spTgt spid="28"/>
                                        </p:tgtEl>
                                      </p:cBhvr>
                                      <p:to x="100000" y="80000"/>
                                    </p:animScale>
                                    <p:animScale>
                                      <p:cBhvr>
                                        <p:cTn id="98" dur="166" decel="50000">
                                          <p:stCondLst>
                                            <p:cond delay="1338"/>
                                          </p:stCondLst>
                                        </p:cTn>
                                        <p:tgtEl>
                                          <p:spTgt spid="28"/>
                                        </p:tgtEl>
                                      </p:cBhvr>
                                      <p:to x="100000" y="100000"/>
                                    </p:animScale>
                                    <p:animScale>
                                      <p:cBhvr>
                                        <p:cTn id="99" dur="26">
                                          <p:stCondLst>
                                            <p:cond delay="1642"/>
                                          </p:stCondLst>
                                        </p:cTn>
                                        <p:tgtEl>
                                          <p:spTgt spid="28"/>
                                        </p:tgtEl>
                                      </p:cBhvr>
                                      <p:to x="100000" y="90000"/>
                                    </p:animScale>
                                    <p:animScale>
                                      <p:cBhvr>
                                        <p:cTn id="100" dur="166" decel="50000">
                                          <p:stCondLst>
                                            <p:cond delay="1668"/>
                                          </p:stCondLst>
                                        </p:cTn>
                                        <p:tgtEl>
                                          <p:spTgt spid="28"/>
                                        </p:tgtEl>
                                      </p:cBhvr>
                                      <p:to x="100000" y="100000"/>
                                    </p:animScale>
                                    <p:animScale>
                                      <p:cBhvr>
                                        <p:cTn id="101" dur="26">
                                          <p:stCondLst>
                                            <p:cond delay="1808"/>
                                          </p:stCondLst>
                                        </p:cTn>
                                        <p:tgtEl>
                                          <p:spTgt spid="28"/>
                                        </p:tgtEl>
                                      </p:cBhvr>
                                      <p:to x="100000" y="95000"/>
                                    </p:animScale>
                                    <p:animScale>
                                      <p:cBhvr>
                                        <p:cTn id="102" dur="166" decel="50000">
                                          <p:stCondLst>
                                            <p:cond delay="1834"/>
                                          </p:stCondLst>
                                        </p:cTn>
                                        <p:tgtEl>
                                          <p:spTgt spid="28"/>
                                        </p:tgtEl>
                                      </p:cBhvr>
                                      <p:to x="100000" y="100000"/>
                                    </p:animScale>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5"/>
                                        </p:tgtEl>
                                        <p:attrNameLst>
                                          <p:attrName>style.visibility</p:attrName>
                                        </p:attrNameLst>
                                      </p:cBhvr>
                                      <p:to>
                                        <p:strVal val="visible"/>
                                      </p:to>
                                    </p:set>
                                  </p:childTnLst>
                                </p:cTn>
                              </p:par>
                              <p:par>
                                <p:cTn id="107" presetID="26" presetClass="entr" presetSubtype="0" fill="hold" grpId="0" nodeType="with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wipe(down)">
                                      <p:cBhvr>
                                        <p:cTn id="109" dur="580">
                                          <p:stCondLst>
                                            <p:cond delay="0"/>
                                          </p:stCondLst>
                                        </p:cTn>
                                        <p:tgtEl>
                                          <p:spTgt spid="27"/>
                                        </p:tgtEl>
                                      </p:cBhvr>
                                    </p:animEffect>
                                    <p:anim calcmode="lin" valueType="num">
                                      <p:cBhvr>
                                        <p:cTn id="11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15" dur="26">
                                          <p:stCondLst>
                                            <p:cond delay="650"/>
                                          </p:stCondLst>
                                        </p:cTn>
                                        <p:tgtEl>
                                          <p:spTgt spid="27"/>
                                        </p:tgtEl>
                                      </p:cBhvr>
                                      <p:to x="100000" y="60000"/>
                                    </p:animScale>
                                    <p:animScale>
                                      <p:cBhvr>
                                        <p:cTn id="116" dur="166" decel="50000">
                                          <p:stCondLst>
                                            <p:cond delay="676"/>
                                          </p:stCondLst>
                                        </p:cTn>
                                        <p:tgtEl>
                                          <p:spTgt spid="27"/>
                                        </p:tgtEl>
                                      </p:cBhvr>
                                      <p:to x="100000" y="100000"/>
                                    </p:animScale>
                                    <p:animScale>
                                      <p:cBhvr>
                                        <p:cTn id="117" dur="26">
                                          <p:stCondLst>
                                            <p:cond delay="1312"/>
                                          </p:stCondLst>
                                        </p:cTn>
                                        <p:tgtEl>
                                          <p:spTgt spid="27"/>
                                        </p:tgtEl>
                                      </p:cBhvr>
                                      <p:to x="100000" y="80000"/>
                                    </p:animScale>
                                    <p:animScale>
                                      <p:cBhvr>
                                        <p:cTn id="118" dur="166" decel="50000">
                                          <p:stCondLst>
                                            <p:cond delay="1338"/>
                                          </p:stCondLst>
                                        </p:cTn>
                                        <p:tgtEl>
                                          <p:spTgt spid="27"/>
                                        </p:tgtEl>
                                      </p:cBhvr>
                                      <p:to x="100000" y="100000"/>
                                    </p:animScale>
                                    <p:animScale>
                                      <p:cBhvr>
                                        <p:cTn id="119" dur="26">
                                          <p:stCondLst>
                                            <p:cond delay="1642"/>
                                          </p:stCondLst>
                                        </p:cTn>
                                        <p:tgtEl>
                                          <p:spTgt spid="27"/>
                                        </p:tgtEl>
                                      </p:cBhvr>
                                      <p:to x="100000" y="90000"/>
                                    </p:animScale>
                                    <p:animScale>
                                      <p:cBhvr>
                                        <p:cTn id="120" dur="166" decel="50000">
                                          <p:stCondLst>
                                            <p:cond delay="1668"/>
                                          </p:stCondLst>
                                        </p:cTn>
                                        <p:tgtEl>
                                          <p:spTgt spid="27"/>
                                        </p:tgtEl>
                                      </p:cBhvr>
                                      <p:to x="100000" y="100000"/>
                                    </p:animScale>
                                    <p:animScale>
                                      <p:cBhvr>
                                        <p:cTn id="121" dur="26">
                                          <p:stCondLst>
                                            <p:cond delay="1808"/>
                                          </p:stCondLst>
                                        </p:cTn>
                                        <p:tgtEl>
                                          <p:spTgt spid="27"/>
                                        </p:tgtEl>
                                      </p:cBhvr>
                                      <p:to x="100000" y="95000"/>
                                    </p:animScale>
                                    <p:animScale>
                                      <p:cBhvr>
                                        <p:cTn id="122"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5" grpId="0" animBg="1"/>
      <p:bldP spid="26" grpId="0" animBg="1"/>
      <p:bldP spid="24" grpId="0" animBg="1"/>
      <p:bldP spid="13" grpId="0"/>
      <p:bldP spid="14" grpId="0"/>
      <p:bldP spid="15" grpId="0"/>
      <p:bldP spid="16" grpId="0"/>
      <p:bldP spid="2" grpId="0" animBg="1"/>
      <p:bldP spid="18" grpId="0"/>
      <p:bldP spid="2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5" descr="II SAMUEL 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1" y="228601"/>
            <a:ext cx="3714751" cy="5108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0" name="Text Box 6"/>
          <p:cNvSpPr txBox="1">
            <a:spLocks noChangeArrowheads="1"/>
          </p:cNvSpPr>
          <p:nvPr/>
        </p:nvSpPr>
        <p:spPr bwMode="auto">
          <a:xfrm>
            <a:off x="228600" y="5334001"/>
            <a:ext cx="37338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endParaRPr lang="en-US" sz="1800">
              <a:latin typeface="Arial" panose="020B0604020202020204" pitchFamily="34" charset="0"/>
              <a:cs typeface="Arial" panose="020B0604020202020204" pitchFamily="34" charset="0"/>
            </a:endParaRPr>
          </a:p>
        </p:txBody>
      </p:sp>
      <p:sp>
        <p:nvSpPr>
          <p:cNvPr id="217091" name="Text Box 7"/>
          <p:cNvSpPr txBox="1">
            <a:spLocks noChangeArrowheads="1"/>
          </p:cNvSpPr>
          <p:nvPr/>
        </p:nvSpPr>
        <p:spPr bwMode="auto">
          <a:xfrm>
            <a:off x="228601" y="5334001"/>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endParaRPr lang="en-US" sz="1800">
              <a:latin typeface="Arial" panose="020B0604020202020204" pitchFamily="34" charset="0"/>
              <a:cs typeface="Arial" panose="020B0604020202020204" pitchFamily="34" charset="0"/>
            </a:endParaRPr>
          </a:p>
        </p:txBody>
      </p:sp>
      <p:sp>
        <p:nvSpPr>
          <p:cNvPr id="217092" name="Rectangle 11"/>
          <p:cNvSpPr>
            <a:spLocks noGrp="1" noChangeArrowheads="1"/>
          </p:cNvSpPr>
          <p:nvPr>
            <p:ph type="title" idx="4294967295"/>
          </p:nvPr>
        </p:nvSpPr>
        <p:spPr>
          <a:xfrm>
            <a:off x="5562600" y="5943600"/>
            <a:ext cx="3581400" cy="914400"/>
          </a:xfrm>
          <a:gradFill rotWithShape="0">
            <a:gsLst>
              <a:gs pos="0">
                <a:srgbClr val="800080"/>
              </a:gs>
              <a:gs pos="100000">
                <a:srgbClr val="3B003B"/>
              </a:gs>
            </a:gsLst>
            <a:path path="rect">
              <a:fillToRect r="100000" b="100000"/>
            </a:path>
          </a:gradFill>
        </p:spPr>
        <p:txBody>
          <a:bodyPr/>
          <a:lstStyle/>
          <a:p>
            <a:pPr eaLnBrk="1" hangingPunct="1"/>
            <a:r>
              <a:rPr lang="ar-JO" sz="3200" b="1" dirty="0">
                <a:solidFill>
                  <a:schemeClr val="bg1"/>
                </a:solidFill>
                <a:latin typeface="Arial" panose="020B0604020202020204" pitchFamily="34" charset="0"/>
                <a:ea typeface="ＭＳ Ｐゴシック" charset="0"/>
                <a:cs typeface="Arial" panose="020B0604020202020204" pitchFamily="34" charset="0"/>
              </a:rPr>
              <a:t>حدود جديدة</a:t>
            </a:r>
            <a:br>
              <a:rPr lang="en-US" sz="3200" b="1" dirty="0">
                <a:solidFill>
                  <a:schemeClr val="bg1"/>
                </a:solidFill>
                <a:latin typeface="Arial" panose="020B0604020202020204" pitchFamily="34" charset="0"/>
                <a:ea typeface="ＭＳ Ｐゴシック" charset="0"/>
                <a:cs typeface="Arial" panose="020B0604020202020204" pitchFamily="34" charset="0"/>
              </a:rPr>
            </a:br>
            <a:r>
              <a:rPr lang="en-US" sz="2400" b="1" dirty="0">
                <a:solidFill>
                  <a:schemeClr val="bg1"/>
                </a:solidFill>
                <a:latin typeface="Arial" panose="020B0604020202020204" pitchFamily="34" charset="0"/>
                <a:ea typeface="ＭＳ Ｐゴシック" charset="0"/>
                <a:cs typeface="Arial" panose="020B0604020202020204" pitchFamily="34" charset="0"/>
              </a:rPr>
              <a:t>(</a:t>
            </a:r>
            <a:r>
              <a:rPr lang="ar-JO" sz="2400" b="1" dirty="0">
                <a:solidFill>
                  <a:schemeClr val="bg1"/>
                </a:solidFill>
                <a:latin typeface="Arial" panose="020B0604020202020204" pitchFamily="34" charset="0"/>
                <a:ea typeface="ＭＳ Ｐゴシック" charset="0"/>
                <a:cs typeface="Arial" panose="020B0604020202020204" pitchFamily="34" charset="0"/>
              </a:rPr>
              <a:t>2 صم 8</a:t>
            </a:r>
            <a:r>
              <a:rPr lang="en-US" sz="2400" b="1" dirty="0">
                <a:solidFill>
                  <a:schemeClr val="bg1"/>
                </a:solidFill>
                <a:latin typeface="Arial" panose="020B0604020202020204" pitchFamily="34" charset="0"/>
                <a:ea typeface="ＭＳ Ｐゴシック" charset="0"/>
                <a:cs typeface="Arial" panose="020B0604020202020204" pitchFamily="34" charset="0"/>
              </a:rPr>
              <a:t>)</a:t>
            </a:r>
            <a:endParaRPr lang="en-US" sz="320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17093" name="Rectangle 9"/>
          <p:cNvSpPr>
            <a:spLocks noChangeArrowheads="1"/>
          </p:cNvSpPr>
          <p:nvPr/>
        </p:nvSpPr>
        <p:spPr bwMode="auto">
          <a:xfrm>
            <a:off x="4067175" y="765176"/>
            <a:ext cx="5005388"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ar-JO" sz="3200" b="1" dirty="0">
                <a:solidFill>
                  <a:srgbClr val="FFFFFF"/>
                </a:solidFill>
                <a:latin typeface="Arial" panose="020B0604020202020204" pitchFamily="34" charset="0"/>
                <a:cs typeface="Arial" panose="020B0604020202020204" pitchFamily="34" charset="0"/>
              </a:rPr>
              <a:t>وهذه أيضاً قدسها الملك داود للرب مع الفضة والذهب الذي قدسه من جميع الشعوب الذين أخضعهم</a:t>
            </a:r>
          </a:p>
          <a:p>
            <a:pPr algn="r"/>
            <a:r>
              <a:rPr lang="ar-JO" sz="3200" b="1" i="1" dirty="0">
                <a:solidFill>
                  <a:srgbClr val="FFFFFF"/>
                </a:solidFill>
                <a:latin typeface="Arial" panose="020B0604020202020204" pitchFamily="34" charset="0"/>
                <a:cs typeface="Arial" panose="020B0604020202020204" pitchFamily="34" charset="0"/>
              </a:rPr>
              <a:t>(2 صموئيل 8 : 11)</a:t>
            </a:r>
            <a:endParaRPr lang="en-US" sz="3200" b="1" i="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latin typeface="Arial" charset="0"/>
                <a:ea typeface="Osaka" charset="0"/>
                <a:cs typeface="Arial" charset="0"/>
              </a:rPr>
              <a:t>٢ صموئيل ٩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1975869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8114" name="Picture 1026" descr="II SAMUEL 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0164"/>
            <a:ext cx="7740651" cy="708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8115" name="Text Box 1028"/>
          <p:cNvSpPr txBox="1">
            <a:spLocks noChangeArrowheads="1"/>
          </p:cNvSpPr>
          <p:nvPr/>
        </p:nvSpPr>
        <p:spPr bwMode="auto">
          <a:xfrm>
            <a:off x="228600" y="5334001"/>
            <a:ext cx="37338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endParaRPr lang="en-US" sz="1800">
              <a:latin typeface="Arial" panose="020B0604020202020204" pitchFamily="34" charset="0"/>
              <a:cs typeface="Arial" panose="020B0604020202020204" pitchFamily="34" charset="0"/>
            </a:endParaRPr>
          </a:p>
        </p:txBody>
      </p:sp>
      <p:sp>
        <p:nvSpPr>
          <p:cNvPr id="218116" name="Text Box 1029"/>
          <p:cNvSpPr txBox="1">
            <a:spLocks noChangeArrowheads="1"/>
          </p:cNvSpPr>
          <p:nvPr/>
        </p:nvSpPr>
        <p:spPr bwMode="auto">
          <a:xfrm>
            <a:off x="228601" y="5334001"/>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endParaRPr lang="en-US" sz="1800">
              <a:latin typeface="Arial" panose="020B0604020202020204" pitchFamily="34" charset="0"/>
              <a:cs typeface="Arial" panose="020B0604020202020204" pitchFamily="34" charset="0"/>
            </a:endParaRPr>
          </a:p>
        </p:txBody>
      </p:sp>
      <p:sp>
        <p:nvSpPr>
          <p:cNvPr id="218117" name="Text Box 1030"/>
          <p:cNvSpPr txBox="1">
            <a:spLocks noChangeArrowheads="1"/>
          </p:cNvSpPr>
          <p:nvPr/>
        </p:nvSpPr>
        <p:spPr bwMode="auto">
          <a:xfrm>
            <a:off x="6227764" y="0"/>
            <a:ext cx="2916237" cy="156966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فقال له داود</a:t>
            </a:r>
          </a:p>
          <a:p>
            <a:pPr eaLnBrk="1" hangingPunct="1"/>
            <a:r>
              <a:rPr lang="ar-JO" altLang="ja-JP" b="1" dirty="0">
                <a:solidFill>
                  <a:srgbClr val="FFFFFF"/>
                </a:solidFill>
                <a:latin typeface="Arial" panose="020B0604020202020204" pitchFamily="34" charset="0"/>
                <a:cs typeface="Arial" panose="020B0604020202020204" pitchFamily="34" charset="0"/>
              </a:rPr>
              <a:t>لا تخف</a:t>
            </a:r>
          </a:p>
          <a:p>
            <a:pPr eaLnBrk="1" hangingPunct="1"/>
            <a:r>
              <a:rPr lang="en-US" b="1" dirty="0">
                <a:solidFill>
                  <a:srgbClr val="FFFFFF"/>
                </a:solidFill>
                <a:latin typeface="Arial" panose="020B0604020202020204" pitchFamily="34" charset="0"/>
                <a:cs typeface="Arial" panose="020B0604020202020204" pitchFamily="34" charset="0"/>
              </a:rPr>
              <a:t>(</a:t>
            </a:r>
            <a:r>
              <a:rPr lang="ar-JO" b="1" dirty="0">
                <a:solidFill>
                  <a:srgbClr val="FFFFFF"/>
                </a:solidFill>
                <a:latin typeface="Arial" panose="020B0604020202020204" pitchFamily="34" charset="0"/>
                <a:cs typeface="Arial" panose="020B0604020202020204" pitchFamily="34" charset="0"/>
              </a:rPr>
              <a:t>لمفيبوشث ابن يوناثان</a:t>
            </a:r>
            <a:r>
              <a:rPr lang="en-US" b="1" dirty="0">
                <a:solidFill>
                  <a:srgbClr val="FFFFFF"/>
                </a:solidFill>
                <a:latin typeface="Arial" panose="020B0604020202020204" pitchFamily="34" charset="0"/>
                <a:cs typeface="Arial" panose="020B0604020202020204" pitchFamily="34" charset="0"/>
              </a:rPr>
              <a:t>) </a:t>
            </a:r>
          </a:p>
          <a:p>
            <a:pPr eaLnBrk="1" hangingPunct="1"/>
            <a:r>
              <a:rPr lang="ar-JO" b="1" i="1" dirty="0">
                <a:solidFill>
                  <a:srgbClr val="FFFFFF"/>
                </a:solidFill>
                <a:latin typeface="Arial" panose="020B0604020202020204" pitchFamily="34" charset="0"/>
                <a:cs typeface="Arial" panose="020B0604020202020204" pitchFamily="34" charset="0"/>
              </a:rPr>
              <a:t>2 صموئيل 9 : 7</a:t>
            </a:r>
            <a:endParaRPr lang="en-US" b="1" i="1" dirty="0">
              <a:solidFill>
                <a:srgbClr val="FFFFFF"/>
              </a:solidFill>
              <a:latin typeface="Arial" panose="020B0604020202020204" pitchFamily="34" charset="0"/>
              <a:cs typeface="Arial" panose="020B0604020202020204" pitchFamily="34" charset="0"/>
            </a:endParaRPr>
          </a:p>
        </p:txBody>
      </p:sp>
      <p:sp>
        <p:nvSpPr>
          <p:cNvPr id="218118" name="Rectangle 1031"/>
          <p:cNvSpPr>
            <a:spLocks noGrp="1" noChangeArrowheads="1"/>
          </p:cNvSpPr>
          <p:nvPr>
            <p:ph type="title" idx="4294967295"/>
          </p:nvPr>
        </p:nvSpPr>
        <p:spPr>
          <a:xfrm>
            <a:off x="5562600" y="5943600"/>
            <a:ext cx="3581400" cy="914400"/>
          </a:xfrm>
          <a:gradFill rotWithShape="0">
            <a:gsLst>
              <a:gs pos="0">
                <a:srgbClr val="800080"/>
              </a:gs>
              <a:gs pos="100000">
                <a:srgbClr val="3B003B"/>
              </a:gs>
            </a:gsLst>
            <a:path path="rect">
              <a:fillToRect r="100000" b="100000"/>
            </a:path>
          </a:gradFill>
        </p:spPr>
        <p:txBody>
          <a:bodyPr/>
          <a:lstStyle/>
          <a:p>
            <a:pPr eaLnBrk="1" hangingPunct="1"/>
            <a:r>
              <a:rPr lang="ar-JO" sz="3200" b="1" dirty="0">
                <a:solidFill>
                  <a:schemeClr val="bg1"/>
                </a:solidFill>
                <a:latin typeface="Arial" panose="020B0604020202020204" pitchFamily="34" charset="0"/>
                <a:ea typeface="ＭＳ Ｐゴシック" charset="0"/>
                <a:cs typeface="Arial" panose="020B0604020202020204" pitchFamily="34" charset="0"/>
              </a:rPr>
              <a:t>ابن جديد</a:t>
            </a:r>
            <a:br>
              <a:rPr lang="en-US" sz="3200" b="1" dirty="0">
                <a:solidFill>
                  <a:schemeClr val="bg1"/>
                </a:solidFill>
                <a:latin typeface="Arial" panose="020B0604020202020204" pitchFamily="34" charset="0"/>
                <a:ea typeface="ＭＳ Ｐゴシック" charset="0"/>
                <a:cs typeface="Arial" panose="020B0604020202020204" pitchFamily="34" charset="0"/>
              </a:rPr>
            </a:br>
            <a:r>
              <a:rPr lang="en-US" sz="2400" b="1" dirty="0">
                <a:solidFill>
                  <a:schemeClr val="bg1"/>
                </a:solidFill>
                <a:latin typeface="Arial" panose="020B0604020202020204" pitchFamily="34" charset="0"/>
                <a:ea typeface="ＭＳ Ｐゴシック" charset="0"/>
                <a:cs typeface="Arial" panose="020B0604020202020204" pitchFamily="34" charset="0"/>
              </a:rPr>
              <a:t>(</a:t>
            </a:r>
            <a:r>
              <a:rPr lang="ar-JO" sz="2400" b="1" dirty="0">
                <a:solidFill>
                  <a:schemeClr val="bg1"/>
                </a:solidFill>
                <a:latin typeface="Arial" panose="020B0604020202020204" pitchFamily="34" charset="0"/>
                <a:ea typeface="ＭＳ Ｐゴシック" charset="0"/>
                <a:cs typeface="Arial" panose="020B0604020202020204" pitchFamily="34" charset="0"/>
              </a:rPr>
              <a:t>2 صم 9</a:t>
            </a:r>
            <a:r>
              <a:rPr lang="en-US" sz="2400" b="1" dirty="0">
                <a:solidFill>
                  <a:schemeClr val="bg1"/>
                </a:solidFill>
                <a:latin typeface="Arial" panose="020B0604020202020204" pitchFamily="34" charset="0"/>
                <a:ea typeface="ＭＳ Ｐゴシック" charset="0"/>
                <a:cs typeface="Arial" panose="020B0604020202020204" pitchFamily="34" charset="0"/>
              </a:rPr>
              <a:t>)</a:t>
            </a:r>
            <a:endParaRPr lang="en-US" sz="3200"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latin typeface="Arial" charset="0"/>
                <a:ea typeface="Osaka" charset="0"/>
                <a:cs typeface="Arial" charset="0"/>
              </a:rPr>
              <a:t>٢ صموئيل ١٠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54696852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a:extLst>
              <a:ext uri="{28A0092B-C50C-407E-A947-70E740481C1C}">
                <a14:useLocalDpi xmlns:a14="http://schemas.microsoft.com/office/drawing/2010/main" val="0"/>
              </a:ext>
            </a:extLst>
          </a:blip>
          <a:srcRect r="8576" b="8030"/>
          <a:stretch/>
        </p:blipFill>
        <p:spPr>
          <a:xfrm>
            <a:off x="15368" y="-1"/>
            <a:ext cx="9074496" cy="6858001"/>
          </a:xfrm>
          <a:prstGeom prst="rect">
            <a:avLst/>
          </a:prstGeom>
        </p:spPr>
      </p:pic>
      <p:sp>
        <p:nvSpPr>
          <p:cNvPr id="27" name="Explosion 1 26"/>
          <p:cNvSpPr/>
          <p:nvPr/>
        </p:nvSpPr>
        <p:spPr bwMode="auto">
          <a:xfrm>
            <a:off x="5517061" y="5896807"/>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Arial" panose="020B0604020202020204" pitchFamily="34" charset="0"/>
              <a:ea typeface="+mn-ea"/>
              <a:cs typeface="Arial" panose="020B0604020202020204" pitchFamily="34" charset="0"/>
            </a:endParaRPr>
          </a:p>
        </p:txBody>
      </p:sp>
      <p:sp>
        <p:nvSpPr>
          <p:cNvPr id="28" name="Explosion 1 27"/>
          <p:cNvSpPr/>
          <p:nvPr/>
        </p:nvSpPr>
        <p:spPr bwMode="auto">
          <a:xfrm>
            <a:off x="7395349" y="2811953"/>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Arial" panose="020B0604020202020204" pitchFamily="34" charset="0"/>
              <a:ea typeface="+mn-ea"/>
              <a:cs typeface="Arial" panose="020B0604020202020204" pitchFamily="34" charset="0"/>
            </a:endParaRPr>
          </a:p>
        </p:txBody>
      </p:sp>
      <p:sp>
        <p:nvSpPr>
          <p:cNvPr id="25" name="Explosion 1 24"/>
          <p:cNvSpPr/>
          <p:nvPr/>
        </p:nvSpPr>
        <p:spPr bwMode="auto">
          <a:xfrm>
            <a:off x="7387013" y="855473"/>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Arial" panose="020B0604020202020204" pitchFamily="34" charset="0"/>
              <a:ea typeface="+mn-ea"/>
              <a:cs typeface="Arial" panose="020B0604020202020204" pitchFamily="34" charset="0"/>
            </a:endParaRPr>
          </a:p>
        </p:txBody>
      </p:sp>
      <p:sp>
        <p:nvSpPr>
          <p:cNvPr id="26" name="Explosion 1 25"/>
          <p:cNvSpPr/>
          <p:nvPr/>
        </p:nvSpPr>
        <p:spPr bwMode="auto">
          <a:xfrm>
            <a:off x="6819345" y="-228055"/>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Arial" panose="020B0604020202020204" pitchFamily="34" charset="0"/>
              <a:ea typeface="+mn-ea"/>
              <a:cs typeface="Arial" panose="020B0604020202020204" pitchFamily="34" charset="0"/>
            </a:endParaRPr>
          </a:p>
        </p:txBody>
      </p:sp>
      <p:sp>
        <p:nvSpPr>
          <p:cNvPr id="24" name="Explosion 1 23"/>
          <p:cNvSpPr/>
          <p:nvPr/>
        </p:nvSpPr>
        <p:spPr bwMode="auto">
          <a:xfrm>
            <a:off x="6210677" y="4718540"/>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43013"/>
            <a:ext cx="4337539" cy="2203339"/>
          </a:xfrm>
          <a:effectLst>
            <a:outerShdw blurRad="63500" dist="35921" dir="2700000" algn="ctr" rotWithShape="0">
              <a:schemeClr val="tx2">
                <a:alpha val="74998"/>
              </a:schemeClr>
            </a:outerShdw>
          </a:effectLst>
        </p:spPr>
        <p:txBody>
          <a:bodyPr anchor="t"/>
          <a:lstStyle/>
          <a:p>
            <a:pPr algn="l">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دول جديدة </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تابعة لداود</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12" name="Text Box 8"/>
          <p:cNvSpPr txBox="1">
            <a:spLocks noChangeArrowheads="1"/>
          </p:cNvSpPr>
          <p:nvPr/>
        </p:nvSpPr>
        <p:spPr bwMode="auto">
          <a:xfrm>
            <a:off x="4728347" y="2958489"/>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48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إسرائيل</a:t>
            </a:r>
            <a:endParaRPr lang="en-US" sz="48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49" name="Text Box 2"/>
          <p:cNvSpPr txBox="1">
            <a:spLocks noChangeArrowheads="1"/>
          </p:cNvSpPr>
          <p:nvPr/>
        </p:nvSpPr>
        <p:spPr bwMode="auto">
          <a:xfrm>
            <a:off x="8388757" y="89446"/>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fontAlgn="auto">
              <a:spcBef>
                <a:spcPts val="0"/>
              </a:spcBef>
              <a:spcAft>
                <a:spcPts val="0"/>
              </a:spcAft>
            </a:pPr>
            <a:r>
              <a:rPr lang="ar-JO" b="1" dirty="0">
                <a:solidFill>
                  <a:srgbClr val="FFFFFF"/>
                </a:solidFill>
                <a:latin typeface="Arial" panose="020B0604020202020204" pitchFamily="34" charset="0"/>
                <a:cs typeface="Arial" panose="020B0604020202020204" pitchFamily="34" charset="0"/>
              </a:rPr>
              <a:t>140</a:t>
            </a:r>
            <a:endParaRPr lang="en-US"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42606" y="1482883"/>
            <a:ext cx="3582159"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صموئيل 10</a:t>
            </a:r>
            <a:endParaRPr lang="en-US" sz="28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3" name="Text Box 6"/>
          <p:cNvSpPr txBox="1">
            <a:spLocks noChangeArrowheads="1"/>
          </p:cNvSpPr>
          <p:nvPr/>
        </p:nvSpPr>
        <p:spPr bwMode="auto">
          <a:xfrm>
            <a:off x="6719951" y="2960416"/>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عمون</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4" name="Text Box 8"/>
          <p:cNvSpPr txBox="1">
            <a:spLocks noChangeArrowheads="1"/>
          </p:cNvSpPr>
          <p:nvPr/>
        </p:nvSpPr>
        <p:spPr bwMode="auto">
          <a:xfrm>
            <a:off x="6819343" y="1012071"/>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آرام</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5" name="Text Box 6"/>
          <p:cNvSpPr txBox="1">
            <a:spLocks noChangeArrowheads="1"/>
          </p:cNvSpPr>
          <p:nvPr/>
        </p:nvSpPr>
        <p:spPr bwMode="auto">
          <a:xfrm>
            <a:off x="5129691" y="6151567"/>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أدوم</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6" name="Text Box 8"/>
          <p:cNvSpPr txBox="1">
            <a:spLocks noChangeArrowheads="1"/>
          </p:cNvSpPr>
          <p:nvPr/>
        </p:nvSpPr>
        <p:spPr bwMode="auto">
          <a:xfrm>
            <a:off x="5695665" y="4942374"/>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مؤاب</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7" name="Text Box 6"/>
          <p:cNvSpPr txBox="1">
            <a:spLocks noChangeArrowheads="1"/>
          </p:cNvSpPr>
          <p:nvPr/>
        </p:nvSpPr>
        <p:spPr bwMode="auto">
          <a:xfrm>
            <a:off x="984627" y="5896807"/>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مصر</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9" name="Text Box 8"/>
          <p:cNvSpPr txBox="1">
            <a:spLocks noChangeArrowheads="1"/>
          </p:cNvSpPr>
          <p:nvPr/>
        </p:nvSpPr>
        <p:spPr bwMode="auto">
          <a:xfrm rot="17809876">
            <a:off x="4526031" y="526077"/>
            <a:ext cx="2667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فينيقيا</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2" name="Explosion 1 1"/>
          <p:cNvSpPr/>
          <p:nvPr/>
        </p:nvSpPr>
        <p:spPr bwMode="auto">
          <a:xfrm>
            <a:off x="3819770" y="3858847"/>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a:solidFill>
                <a:srgbClr val="000000"/>
              </a:solidFill>
              <a:latin typeface="Arial" panose="020B0604020202020204" pitchFamily="34" charset="0"/>
              <a:ea typeface="+mn-ea"/>
              <a:cs typeface="Arial" panose="020B0604020202020204" pitchFamily="34" charset="0"/>
            </a:endParaRPr>
          </a:p>
        </p:txBody>
      </p:sp>
      <p:sp>
        <p:nvSpPr>
          <p:cNvPr id="18" name="Text Box 6"/>
          <p:cNvSpPr txBox="1">
            <a:spLocks noChangeArrowheads="1"/>
          </p:cNvSpPr>
          <p:nvPr/>
        </p:nvSpPr>
        <p:spPr bwMode="auto">
          <a:xfrm rot="17809876">
            <a:off x="3222711" y="4042602"/>
            <a:ext cx="2667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فلسطين</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23" name="Text Box 8"/>
          <p:cNvSpPr txBox="1">
            <a:spLocks noChangeArrowheads="1"/>
          </p:cNvSpPr>
          <p:nvPr/>
        </p:nvSpPr>
        <p:spPr bwMode="auto">
          <a:xfrm>
            <a:off x="6383336" y="-62535"/>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زبح</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327006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animEffect transition="in" filter="wipe(down)">
                                      <p:cBhvr>
                                        <p:cTn id="9" dur="580">
                                          <p:stCondLst>
                                            <p:cond delay="0"/>
                                          </p:stCondLst>
                                        </p:cTn>
                                        <p:tgtEl>
                                          <p:spTgt spid="28"/>
                                        </p:tgtEl>
                                      </p:cBhvr>
                                    </p:animEffect>
                                    <p:anim calcmode="lin" valueType="num">
                                      <p:cBhvr>
                                        <p:cTn id="1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5" dur="26">
                                          <p:stCondLst>
                                            <p:cond delay="650"/>
                                          </p:stCondLst>
                                        </p:cTn>
                                        <p:tgtEl>
                                          <p:spTgt spid="28"/>
                                        </p:tgtEl>
                                      </p:cBhvr>
                                      <p:to x="100000" y="60000"/>
                                    </p:animScale>
                                    <p:animScale>
                                      <p:cBhvr>
                                        <p:cTn id="16" dur="166" decel="50000">
                                          <p:stCondLst>
                                            <p:cond delay="676"/>
                                          </p:stCondLst>
                                        </p:cTn>
                                        <p:tgtEl>
                                          <p:spTgt spid="28"/>
                                        </p:tgtEl>
                                      </p:cBhvr>
                                      <p:to x="100000" y="100000"/>
                                    </p:animScale>
                                    <p:animScale>
                                      <p:cBhvr>
                                        <p:cTn id="17" dur="26">
                                          <p:stCondLst>
                                            <p:cond delay="1312"/>
                                          </p:stCondLst>
                                        </p:cTn>
                                        <p:tgtEl>
                                          <p:spTgt spid="28"/>
                                        </p:tgtEl>
                                      </p:cBhvr>
                                      <p:to x="100000" y="80000"/>
                                    </p:animScale>
                                    <p:animScale>
                                      <p:cBhvr>
                                        <p:cTn id="18" dur="166" decel="50000">
                                          <p:stCondLst>
                                            <p:cond delay="1338"/>
                                          </p:stCondLst>
                                        </p:cTn>
                                        <p:tgtEl>
                                          <p:spTgt spid="28"/>
                                        </p:tgtEl>
                                      </p:cBhvr>
                                      <p:to x="100000" y="100000"/>
                                    </p:animScale>
                                    <p:animScale>
                                      <p:cBhvr>
                                        <p:cTn id="19" dur="26">
                                          <p:stCondLst>
                                            <p:cond delay="1642"/>
                                          </p:stCondLst>
                                        </p:cTn>
                                        <p:tgtEl>
                                          <p:spTgt spid="28"/>
                                        </p:tgtEl>
                                      </p:cBhvr>
                                      <p:to x="100000" y="90000"/>
                                    </p:animScale>
                                    <p:animScale>
                                      <p:cBhvr>
                                        <p:cTn id="20" dur="166" decel="50000">
                                          <p:stCondLst>
                                            <p:cond delay="1668"/>
                                          </p:stCondLst>
                                        </p:cTn>
                                        <p:tgtEl>
                                          <p:spTgt spid="28"/>
                                        </p:tgtEl>
                                      </p:cBhvr>
                                      <p:to x="100000" y="100000"/>
                                    </p:animScale>
                                    <p:animScale>
                                      <p:cBhvr>
                                        <p:cTn id="21" dur="26">
                                          <p:stCondLst>
                                            <p:cond delay="1808"/>
                                          </p:stCondLst>
                                        </p:cTn>
                                        <p:tgtEl>
                                          <p:spTgt spid="28"/>
                                        </p:tgtEl>
                                      </p:cBhvr>
                                      <p:to x="100000" y="95000"/>
                                    </p:animScale>
                                    <p:animScale>
                                      <p:cBhvr>
                                        <p:cTn id="22" dur="166" decel="50000">
                                          <p:stCondLst>
                                            <p:cond delay="1834"/>
                                          </p:stCondLst>
                                        </p:cTn>
                                        <p:tgtEl>
                                          <p:spTgt spid="28"/>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26"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80">
                                          <p:stCondLst>
                                            <p:cond delay="0"/>
                                          </p:stCondLst>
                                        </p:cTn>
                                        <p:tgtEl>
                                          <p:spTgt spid="25"/>
                                        </p:tgtEl>
                                      </p:cBhvr>
                                    </p:animEffect>
                                    <p:anim calcmode="lin" valueType="num">
                                      <p:cBhvr>
                                        <p:cTn id="3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5" dur="26">
                                          <p:stCondLst>
                                            <p:cond delay="650"/>
                                          </p:stCondLst>
                                        </p:cTn>
                                        <p:tgtEl>
                                          <p:spTgt spid="25"/>
                                        </p:tgtEl>
                                      </p:cBhvr>
                                      <p:to x="100000" y="60000"/>
                                    </p:animScale>
                                    <p:animScale>
                                      <p:cBhvr>
                                        <p:cTn id="36" dur="166" decel="50000">
                                          <p:stCondLst>
                                            <p:cond delay="676"/>
                                          </p:stCondLst>
                                        </p:cTn>
                                        <p:tgtEl>
                                          <p:spTgt spid="25"/>
                                        </p:tgtEl>
                                      </p:cBhvr>
                                      <p:to x="100000" y="100000"/>
                                    </p:animScale>
                                    <p:animScale>
                                      <p:cBhvr>
                                        <p:cTn id="37" dur="26">
                                          <p:stCondLst>
                                            <p:cond delay="1312"/>
                                          </p:stCondLst>
                                        </p:cTn>
                                        <p:tgtEl>
                                          <p:spTgt spid="25"/>
                                        </p:tgtEl>
                                      </p:cBhvr>
                                      <p:to x="100000" y="80000"/>
                                    </p:animScale>
                                    <p:animScale>
                                      <p:cBhvr>
                                        <p:cTn id="38" dur="166" decel="50000">
                                          <p:stCondLst>
                                            <p:cond delay="1338"/>
                                          </p:stCondLst>
                                        </p:cTn>
                                        <p:tgtEl>
                                          <p:spTgt spid="25"/>
                                        </p:tgtEl>
                                      </p:cBhvr>
                                      <p:to x="100000" y="100000"/>
                                    </p:animScale>
                                    <p:animScale>
                                      <p:cBhvr>
                                        <p:cTn id="39" dur="26">
                                          <p:stCondLst>
                                            <p:cond delay="1642"/>
                                          </p:stCondLst>
                                        </p:cTn>
                                        <p:tgtEl>
                                          <p:spTgt spid="25"/>
                                        </p:tgtEl>
                                      </p:cBhvr>
                                      <p:to x="100000" y="90000"/>
                                    </p:animScale>
                                    <p:animScale>
                                      <p:cBhvr>
                                        <p:cTn id="40" dur="166" decel="50000">
                                          <p:stCondLst>
                                            <p:cond delay="1668"/>
                                          </p:stCondLst>
                                        </p:cTn>
                                        <p:tgtEl>
                                          <p:spTgt spid="25"/>
                                        </p:tgtEl>
                                      </p:cBhvr>
                                      <p:to x="100000" y="100000"/>
                                    </p:animScale>
                                    <p:animScale>
                                      <p:cBhvr>
                                        <p:cTn id="41" dur="26">
                                          <p:stCondLst>
                                            <p:cond delay="1808"/>
                                          </p:stCondLst>
                                        </p:cTn>
                                        <p:tgtEl>
                                          <p:spTgt spid="25"/>
                                        </p:tgtEl>
                                      </p:cBhvr>
                                      <p:to x="100000" y="95000"/>
                                    </p:animScale>
                                    <p:animScale>
                                      <p:cBhvr>
                                        <p:cTn id="42"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5" grpId="0" animBg="1"/>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C76B95FE-1078-7446-CFD8-A9152205EA44}"/>
              </a:ext>
            </a:extLst>
          </p:cNvPr>
          <p:cNvGrpSpPr/>
          <p:nvPr/>
        </p:nvGrpSpPr>
        <p:grpSpPr>
          <a:xfrm>
            <a:off x="0" y="332656"/>
            <a:ext cx="9018580" cy="5731491"/>
            <a:chOff x="0" y="433812"/>
            <a:chExt cx="9144000" cy="6053162"/>
          </a:xfrm>
        </p:grpSpPr>
        <p:pic>
          <p:nvPicPr>
            <p:cNvPr id="12" name="Picture 11"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6842" t="7438" r="1799" b="8472"/>
            <a:stretch/>
          </p:blipFill>
          <p:spPr>
            <a:xfrm>
              <a:off x="0" y="433812"/>
              <a:ext cx="9144000" cy="5947516"/>
            </a:xfrm>
            <a:prstGeom prst="rect">
              <a:avLst/>
            </a:prstGeom>
          </p:spPr>
        </p:pic>
        <p:sp>
          <p:nvSpPr>
            <p:cNvPr id="14" name="Rectangle 13">
              <a:extLst>
                <a:ext uri="{FF2B5EF4-FFF2-40B4-BE49-F238E27FC236}">
                  <a16:creationId xmlns:a16="http://schemas.microsoft.com/office/drawing/2014/main" id="{8322C12D-888C-96EA-EDBE-72D6E326212E}"/>
                </a:ext>
              </a:extLst>
            </p:cNvPr>
            <p:cNvSpPr/>
            <p:nvPr/>
          </p:nvSpPr>
          <p:spPr>
            <a:xfrm>
              <a:off x="0" y="4701024"/>
              <a:ext cx="8460432" cy="17859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5899C59-C9E8-38E3-46E3-2A1F4549EF90}"/>
                </a:ext>
              </a:extLst>
            </p:cNvPr>
            <p:cNvSpPr/>
            <p:nvPr/>
          </p:nvSpPr>
          <p:spPr>
            <a:xfrm>
              <a:off x="0" y="4481568"/>
              <a:ext cx="3052082" cy="11076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idx="4294967295"/>
          </p:nvPr>
        </p:nvSpPr>
        <p:spPr>
          <a:xfrm>
            <a:off x="0" y="6381328"/>
            <a:ext cx="9144000" cy="476672"/>
          </a:xfrm>
          <a:solidFill>
            <a:schemeClr val="tx1"/>
          </a:solidFill>
        </p:spPr>
        <p:txBody>
          <a:bodyPr/>
          <a:lstStyle/>
          <a:p>
            <a:pPr algn="ctr"/>
            <a:r>
              <a:rPr lang="ar-JO" sz="1800" b="1" dirty="0">
                <a:solidFill>
                  <a:schemeClr val="bg1"/>
                </a:solidFill>
                <a:latin typeface="Arial" panose="020B0604020202020204" pitchFamily="34" charset="0"/>
                <a:cs typeface="Arial" panose="020B0604020202020204" pitchFamily="34" charset="0"/>
              </a:rPr>
              <a:t> باري هدلستون</a:t>
            </a:r>
            <a:r>
              <a:rPr lang="en-US" sz="1800" b="1" dirty="0">
                <a:solidFill>
                  <a:schemeClr val="bg1"/>
                </a:solidFill>
                <a:latin typeface="Arial" panose="020B0604020202020204" pitchFamily="34" charset="0"/>
                <a:cs typeface="Arial" panose="020B0604020202020204" pitchFamily="34" charset="0"/>
              </a:rPr>
              <a:t>, </a:t>
            </a:r>
            <a:r>
              <a:rPr lang="en-US" sz="1800" b="1" i="1" dirty="0">
                <a:solidFill>
                  <a:schemeClr val="bg1"/>
                </a:solidFill>
                <a:latin typeface="Arial" panose="020B0604020202020204" pitchFamily="34" charset="0"/>
                <a:cs typeface="Arial" panose="020B0604020202020204" pitchFamily="34" charset="0"/>
              </a:rPr>
              <a:t>The Acrostic Summarized Bible</a:t>
            </a:r>
            <a:r>
              <a:rPr lang="en-US" sz="1800" b="1" dirty="0">
                <a:solidFill>
                  <a:schemeClr val="bg1"/>
                </a:solidFill>
                <a:latin typeface="Arial" panose="020B0604020202020204" pitchFamily="34" charset="0"/>
                <a:cs typeface="Arial" panose="020B0604020202020204" pitchFamily="34" charset="0"/>
              </a:rPr>
              <a:t> (Grand Rapids: Baker, 1992)</a:t>
            </a:r>
          </a:p>
        </p:txBody>
      </p:sp>
      <p:sp>
        <p:nvSpPr>
          <p:cNvPr id="11" name="Rectangle 10"/>
          <p:cNvSpPr/>
          <p:nvPr/>
        </p:nvSpPr>
        <p:spPr>
          <a:xfrm>
            <a:off x="1314192" y="2263389"/>
            <a:ext cx="227948" cy="276999"/>
          </a:xfrm>
          <a:prstGeom prst="rect">
            <a:avLst/>
          </a:prstGeom>
        </p:spPr>
        <p:txBody>
          <a:bodyPr wrap="none">
            <a:spAutoFit/>
          </a:bodyPr>
          <a:lstStyle/>
          <a:p>
            <a:pPr algn="l" defTabSz="457200" fontAlgn="auto">
              <a:spcBef>
                <a:spcPts val="0"/>
              </a:spcBef>
              <a:spcAft>
                <a:spcPts val="0"/>
              </a:spcAft>
            </a:pPr>
            <a:r>
              <a:rPr lang="en-US" sz="1200">
                <a:solidFill>
                  <a:prstClr val="black"/>
                </a:solidFill>
                <a:latin typeface="Arial" panose="020B0604020202020204" pitchFamily="34" charset="0"/>
                <a:ea typeface="+mn-ea"/>
                <a:cs typeface="Arial" panose="020B0604020202020204" pitchFamily="34" charset="0"/>
              </a:rPr>
              <a:t> </a:t>
            </a:r>
            <a:endParaRPr lang="en-US">
              <a:solidFill>
                <a:prstClr val="black"/>
              </a:solidFill>
              <a:latin typeface="Arial" panose="020B0604020202020204" pitchFamily="34" charset="0"/>
              <a:ea typeface="+mn-ea"/>
              <a:cs typeface="Arial" panose="020B0604020202020204" pitchFamily="34" charset="0"/>
            </a:endParaRPr>
          </a:p>
        </p:txBody>
      </p:sp>
      <p:sp>
        <p:nvSpPr>
          <p:cNvPr id="13" name="Title 1"/>
          <p:cNvSpPr txBox="1">
            <a:spLocks/>
          </p:cNvSpPr>
          <p:nvPr/>
        </p:nvSpPr>
        <p:spPr bwMode="auto">
          <a:xfrm>
            <a:off x="0" y="1"/>
            <a:ext cx="9144000" cy="723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ar-JO" sz="4800" b="1" dirty="0">
                <a:solidFill>
                  <a:prstClr val="white"/>
                </a:solidFill>
                <a:latin typeface="Arial" panose="020B0604020202020204" pitchFamily="34" charset="0"/>
                <a:cs typeface="Arial" panose="020B0604020202020204" pitchFamily="34" charset="0"/>
              </a:rPr>
              <a:t>صموئيل الثاني</a:t>
            </a:r>
            <a:endParaRPr lang="en-US" sz="4800" b="1" dirty="0">
              <a:solidFill>
                <a:prstClr val="white"/>
              </a:solidFill>
              <a:latin typeface="Arial" panose="020B0604020202020204" pitchFamily="34" charset="0"/>
              <a:cs typeface="Arial" panose="020B0604020202020204" pitchFamily="34" charset="0"/>
            </a:endParaRPr>
          </a:p>
        </p:txBody>
      </p:sp>
      <p:sp>
        <p:nvSpPr>
          <p:cNvPr id="15" name="Rectangle 14"/>
          <p:cNvSpPr/>
          <p:nvPr/>
        </p:nvSpPr>
        <p:spPr>
          <a:xfrm>
            <a:off x="385622" y="4492147"/>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sp>
        <p:nvSpPr>
          <p:cNvPr id="16" name="Rectangle 15"/>
          <p:cNvSpPr/>
          <p:nvPr/>
        </p:nvSpPr>
        <p:spPr>
          <a:xfrm>
            <a:off x="5148780" y="4350494"/>
            <a:ext cx="2751528" cy="1966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JO" sz="1400" b="1" dirty="0">
                <a:solidFill>
                  <a:schemeClr val="tx1"/>
                </a:solidFill>
                <a:latin typeface="Arial" panose="020B0604020202020204" pitchFamily="34" charset="0"/>
                <a:cs typeface="Arial" panose="020B0604020202020204" pitchFamily="34" charset="0"/>
              </a:rPr>
              <a:t>1. عظمة قلب داود</a:t>
            </a:r>
          </a:p>
          <a:p>
            <a:pPr algn="r"/>
            <a:r>
              <a:rPr lang="ar-JO" sz="1400" b="1" dirty="0">
                <a:solidFill>
                  <a:schemeClr val="tx1"/>
                </a:solidFill>
                <a:latin typeface="Arial" panose="020B0604020202020204" pitchFamily="34" charset="0"/>
                <a:cs typeface="Arial" panose="020B0604020202020204" pitchFamily="34" charset="0"/>
              </a:rPr>
              <a:t>2. إيشبوشث يملك على إسرائيل</a:t>
            </a:r>
          </a:p>
          <a:p>
            <a:pPr algn="r"/>
            <a:r>
              <a:rPr lang="ar-JO" sz="1400" b="1" dirty="0">
                <a:solidFill>
                  <a:schemeClr val="tx1"/>
                </a:solidFill>
                <a:latin typeface="Arial" panose="020B0604020202020204" pitchFamily="34" charset="0"/>
                <a:cs typeface="Arial" panose="020B0604020202020204" pitchFamily="34" charset="0"/>
              </a:rPr>
              <a:t>3. الحزن على موت إبنير</a:t>
            </a:r>
          </a:p>
          <a:p>
            <a:pPr algn="r"/>
            <a:r>
              <a:rPr lang="ar-JO" sz="1400" b="1" dirty="0">
                <a:solidFill>
                  <a:schemeClr val="tx1"/>
                </a:solidFill>
                <a:latin typeface="Arial" panose="020B0604020202020204" pitchFamily="34" charset="0"/>
                <a:cs typeface="Arial" panose="020B0604020202020204" pitchFamily="34" charset="0"/>
              </a:rPr>
              <a:t>4. تعذيب قتلة إيشبوشث</a:t>
            </a:r>
          </a:p>
          <a:p>
            <a:pPr algn="r"/>
            <a:r>
              <a:rPr lang="ar-JO" sz="1400" b="1" dirty="0">
                <a:solidFill>
                  <a:schemeClr val="tx1"/>
                </a:solidFill>
                <a:latin typeface="Arial" panose="020B0604020202020204" pitchFamily="34" charset="0"/>
                <a:cs typeface="Arial" panose="020B0604020202020204" pitchFamily="34" charset="0"/>
              </a:rPr>
              <a:t>5. بداية حكم داود</a:t>
            </a:r>
          </a:p>
          <a:p>
            <a:pPr algn="r"/>
            <a:r>
              <a:rPr lang="ar-JO" sz="1400" b="1" dirty="0">
                <a:solidFill>
                  <a:schemeClr val="tx1"/>
                </a:solidFill>
                <a:latin typeface="Arial" panose="020B0604020202020204" pitchFamily="34" charset="0"/>
                <a:cs typeface="Arial" panose="020B0604020202020204" pitchFamily="34" charset="0"/>
              </a:rPr>
              <a:t>6. نقل التابوت إلى أورشليم</a:t>
            </a:r>
          </a:p>
          <a:p>
            <a:pPr algn="r"/>
            <a:r>
              <a:rPr lang="ar-JO" sz="1400" b="1" dirty="0">
                <a:solidFill>
                  <a:schemeClr val="tx1"/>
                </a:solidFill>
                <a:latin typeface="Arial" panose="020B0604020202020204" pitchFamily="34" charset="0"/>
                <a:cs typeface="Arial" panose="020B0604020202020204" pitchFamily="34" charset="0"/>
              </a:rPr>
              <a:t>7. الرغبة في بناء الهيكل</a:t>
            </a:r>
          </a:p>
          <a:p>
            <a:pPr algn="r"/>
            <a:endParaRPr lang="ar-JO" sz="1400" b="1" dirty="0">
              <a:solidFill>
                <a:schemeClr val="tx1"/>
              </a:solidFill>
              <a:latin typeface="Arial" panose="020B0604020202020204" pitchFamily="34" charset="0"/>
              <a:cs typeface="Arial" panose="020B0604020202020204" pitchFamily="34" charset="0"/>
            </a:endParaRPr>
          </a:p>
          <a:p>
            <a:pPr algn="r"/>
            <a:r>
              <a:rPr lang="ar-JO" sz="1400" b="1" dirty="0">
                <a:solidFill>
                  <a:schemeClr val="tx1"/>
                </a:solidFill>
                <a:latin typeface="Arial" panose="020B0604020202020204" pitchFamily="34" charset="0"/>
                <a:cs typeface="Arial" panose="020B0604020202020204" pitchFamily="34" charset="0"/>
              </a:rPr>
              <a:t>8. إخضاع المقاومين لداود</a:t>
            </a:r>
          </a:p>
          <a:p>
            <a:pPr algn="r"/>
            <a:r>
              <a:rPr lang="ar-JO" sz="1400" b="1" dirty="0">
                <a:solidFill>
                  <a:schemeClr val="tx1"/>
                </a:solidFill>
                <a:latin typeface="Arial" panose="020B0604020202020204" pitchFamily="34" charset="0"/>
                <a:cs typeface="Arial" panose="020B0604020202020204" pitchFamily="34" charset="0"/>
              </a:rPr>
              <a:t>9. علم الخير لمفيبوشث</a:t>
            </a:r>
          </a:p>
        </p:txBody>
      </p:sp>
      <p:sp>
        <p:nvSpPr>
          <p:cNvPr id="17" name="Rectangle 16"/>
          <p:cNvSpPr/>
          <p:nvPr/>
        </p:nvSpPr>
        <p:spPr>
          <a:xfrm>
            <a:off x="2859680" y="4508788"/>
            <a:ext cx="2574047" cy="1714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JO" sz="1400" b="1" dirty="0">
                <a:solidFill>
                  <a:schemeClr val="tx1"/>
                </a:solidFill>
                <a:latin typeface="Arial" panose="020B0604020202020204" pitchFamily="34" charset="0"/>
                <a:cs typeface="Arial" panose="020B0604020202020204" pitchFamily="34" charset="0"/>
              </a:rPr>
              <a:t>10. الإنتصار على تحالف العمونيين</a:t>
            </a:r>
          </a:p>
          <a:p>
            <a:pPr algn="r"/>
            <a:r>
              <a:rPr lang="ar-JO" sz="1400" b="1" dirty="0">
                <a:solidFill>
                  <a:schemeClr val="tx1"/>
                </a:solidFill>
                <a:latin typeface="Arial" panose="020B0604020202020204" pitchFamily="34" charset="0"/>
                <a:cs typeface="Arial" panose="020B0604020202020204" pitchFamily="34" charset="0"/>
              </a:rPr>
              <a:t>11. محاولة إخفاء زنى داود</a:t>
            </a:r>
          </a:p>
          <a:p>
            <a:pPr algn="r"/>
            <a:r>
              <a:rPr lang="ar-JO" sz="1400" b="1" dirty="0">
                <a:solidFill>
                  <a:schemeClr val="tx1"/>
                </a:solidFill>
                <a:latin typeface="Arial" panose="020B0604020202020204" pitchFamily="34" charset="0"/>
                <a:cs typeface="Arial" panose="020B0604020202020204" pitchFamily="34" charset="0"/>
              </a:rPr>
              <a:t>12. تأثير خطية داود</a:t>
            </a:r>
          </a:p>
          <a:p>
            <a:pPr algn="r"/>
            <a:endParaRPr lang="ar-JO" sz="1400" b="1" dirty="0">
              <a:solidFill>
                <a:schemeClr val="tx1"/>
              </a:solidFill>
              <a:latin typeface="Arial" panose="020B0604020202020204" pitchFamily="34" charset="0"/>
              <a:cs typeface="Arial" panose="020B0604020202020204" pitchFamily="34" charset="0"/>
            </a:endParaRPr>
          </a:p>
          <a:p>
            <a:pPr algn="r"/>
            <a:r>
              <a:rPr lang="ar-JO" sz="1400" b="1" dirty="0">
                <a:solidFill>
                  <a:schemeClr val="tx1"/>
                </a:solidFill>
                <a:latin typeface="Arial" panose="020B0604020202020204" pitchFamily="34" charset="0"/>
                <a:cs typeface="Arial" panose="020B0604020202020204" pitchFamily="34" charset="0"/>
              </a:rPr>
              <a:t>13. العتب على تامار </a:t>
            </a:r>
          </a:p>
          <a:p>
            <a:pPr algn="r"/>
            <a:r>
              <a:rPr lang="ar-JO" sz="1400" b="1" dirty="0">
                <a:solidFill>
                  <a:schemeClr val="tx1"/>
                </a:solidFill>
                <a:latin typeface="Arial" panose="020B0604020202020204" pitchFamily="34" charset="0"/>
                <a:cs typeface="Arial" panose="020B0604020202020204" pitchFamily="34" charset="0"/>
              </a:rPr>
              <a:t>14. عودة أبشالوم إلى البيت</a:t>
            </a:r>
          </a:p>
          <a:p>
            <a:pPr algn="r"/>
            <a:r>
              <a:rPr lang="ar-JO" sz="1400" b="1" dirty="0">
                <a:solidFill>
                  <a:schemeClr val="tx1"/>
                </a:solidFill>
                <a:latin typeface="Arial" panose="020B0604020202020204" pitchFamily="34" charset="0"/>
                <a:cs typeface="Arial" panose="020B0604020202020204" pitchFamily="34" charset="0"/>
              </a:rPr>
              <a:t>15. تمرد أبشالوم الإبن</a:t>
            </a:r>
          </a:p>
          <a:p>
            <a:pPr algn="r"/>
            <a:r>
              <a:rPr lang="ar-JO" sz="1400" b="1" dirty="0">
                <a:solidFill>
                  <a:schemeClr val="tx1"/>
                </a:solidFill>
                <a:latin typeface="Arial" panose="020B0604020202020204" pitchFamily="34" charset="0"/>
                <a:cs typeface="Arial" panose="020B0604020202020204" pitchFamily="34" charset="0"/>
              </a:rPr>
              <a:t>16. تحميق مشورة أخيتوفل </a:t>
            </a:r>
          </a:p>
          <a:p>
            <a:pPr algn="r"/>
            <a:r>
              <a:rPr lang="ar-JO" sz="1400" b="1" dirty="0">
                <a:solidFill>
                  <a:schemeClr val="tx1"/>
                </a:solidFill>
                <a:latin typeface="Arial" panose="020B0604020202020204" pitchFamily="34" charset="0"/>
                <a:cs typeface="Arial" panose="020B0604020202020204" pitchFamily="34" charset="0"/>
              </a:rPr>
              <a:t>17. طبيعة مشورة حوشاي</a:t>
            </a:r>
          </a:p>
        </p:txBody>
      </p:sp>
      <p:sp>
        <p:nvSpPr>
          <p:cNvPr id="18" name="Rectangle 17"/>
          <p:cNvSpPr/>
          <p:nvPr/>
        </p:nvSpPr>
        <p:spPr>
          <a:xfrm>
            <a:off x="343876" y="4374128"/>
            <a:ext cx="2396527" cy="1785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JO" sz="1400" b="1" dirty="0">
                <a:solidFill>
                  <a:schemeClr val="tx1"/>
                </a:solidFill>
                <a:latin typeface="Arial" panose="020B0604020202020204" pitchFamily="34" charset="0"/>
                <a:cs typeface="Arial" panose="020B0604020202020204" pitchFamily="34" charset="0"/>
              </a:rPr>
              <a:t>18. نهاية مقاومة أبشالوم</a:t>
            </a:r>
          </a:p>
          <a:p>
            <a:pPr algn="r"/>
            <a:r>
              <a:rPr lang="ar-JO" sz="1400" b="1" dirty="0">
                <a:solidFill>
                  <a:schemeClr val="tx1"/>
                </a:solidFill>
                <a:latin typeface="Arial" panose="020B0604020202020204" pitchFamily="34" charset="0"/>
                <a:cs typeface="Arial" panose="020B0604020202020204" pitchFamily="34" charset="0"/>
              </a:rPr>
              <a:t>19. مسامحة أتباع أبشالوم</a:t>
            </a:r>
          </a:p>
          <a:p>
            <a:pPr algn="r"/>
            <a:endParaRPr lang="ar-JO" sz="1400" b="1" dirty="0">
              <a:solidFill>
                <a:schemeClr val="tx1"/>
              </a:solidFill>
              <a:latin typeface="Arial" panose="020B0604020202020204" pitchFamily="34" charset="0"/>
              <a:cs typeface="Arial" panose="020B0604020202020204" pitchFamily="34" charset="0"/>
            </a:endParaRPr>
          </a:p>
          <a:p>
            <a:pPr algn="r"/>
            <a:r>
              <a:rPr lang="ar-JO" sz="1400" b="1" dirty="0">
                <a:solidFill>
                  <a:schemeClr val="tx1"/>
                </a:solidFill>
                <a:latin typeface="Arial" panose="020B0604020202020204" pitchFamily="34" charset="0"/>
                <a:cs typeface="Arial" panose="020B0604020202020204" pitchFamily="34" charset="0"/>
              </a:rPr>
              <a:t>20. موت شبع المتمرد</a:t>
            </a:r>
          </a:p>
          <a:p>
            <a:pPr algn="r"/>
            <a:r>
              <a:rPr lang="ar-JO" sz="1400" b="1" dirty="0">
                <a:solidFill>
                  <a:schemeClr val="tx1"/>
                </a:solidFill>
                <a:latin typeface="Arial" panose="020B0604020202020204" pitchFamily="34" charset="0"/>
                <a:cs typeface="Arial" panose="020B0604020202020204" pitchFamily="34" charset="0"/>
              </a:rPr>
              <a:t>21. انتقام أبناء شاول</a:t>
            </a:r>
          </a:p>
          <a:p>
            <a:pPr algn="r"/>
            <a:r>
              <a:rPr lang="ar-JO" sz="1400" b="1" dirty="0">
                <a:solidFill>
                  <a:schemeClr val="tx1"/>
                </a:solidFill>
                <a:latin typeface="Arial" panose="020B0604020202020204" pitchFamily="34" charset="0"/>
                <a:cs typeface="Arial" panose="020B0604020202020204" pitchFamily="34" charset="0"/>
              </a:rPr>
              <a:t>22. مزمور الإنتصار لداود</a:t>
            </a:r>
          </a:p>
          <a:p>
            <a:pPr algn="r"/>
            <a:r>
              <a:rPr lang="ar-JO" sz="1400" b="1" dirty="0">
                <a:solidFill>
                  <a:schemeClr val="tx1"/>
                </a:solidFill>
                <a:latin typeface="Arial" panose="020B0604020202020204" pitchFamily="34" charset="0"/>
                <a:cs typeface="Arial" panose="020B0604020202020204" pitchFamily="34" charset="0"/>
              </a:rPr>
              <a:t>23. هوية رجال داود</a:t>
            </a:r>
          </a:p>
          <a:p>
            <a:pPr algn="r"/>
            <a:r>
              <a:rPr lang="ar-JO" sz="1400" b="1" dirty="0">
                <a:solidFill>
                  <a:schemeClr val="tx1"/>
                </a:solidFill>
                <a:latin typeface="Arial" panose="020B0604020202020204" pitchFamily="34" charset="0"/>
                <a:cs typeface="Arial" panose="020B0604020202020204" pitchFamily="34" charset="0"/>
              </a:rPr>
              <a:t>24. إحصاء داود يجلب الطاعون</a:t>
            </a:r>
          </a:p>
        </p:txBody>
      </p:sp>
    </p:spTree>
    <p:extLst>
      <p:ext uri="{BB962C8B-B14F-4D97-AF65-F5344CB8AC3E}">
        <p14:creationId xmlns:p14="http://schemas.microsoft.com/office/powerpoint/2010/main" val="37645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7" name="Text Box 5"/>
          <p:cNvSpPr txBox="1">
            <a:spLocks noChangeArrowheads="1"/>
          </p:cNvSpPr>
          <p:nvPr/>
        </p:nvSpPr>
        <p:spPr bwMode="auto">
          <a:xfrm>
            <a:off x="8369707" y="73969"/>
            <a:ext cx="704039" cy="461665"/>
          </a:xfrm>
          <a:prstGeom prst="rect">
            <a:avLst/>
          </a:prstGeom>
          <a:noFill/>
          <a:ln w="9525">
            <a:noFill/>
            <a:miter lim="800000"/>
            <a:headEnd/>
            <a:tailEnd/>
          </a:ln>
          <a:effec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b="1" dirty="0">
                <a:solidFill>
                  <a:schemeClr val="bg1"/>
                </a:solidFill>
                <a:effectLst>
                  <a:outerShdw blurRad="38100" dist="38100" dir="2700000" algn="tl">
                    <a:srgbClr val="DDDDDD"/>
                  </a:outerShdw>
                </a:effectLst>
                <a:latin typeface="Arial" panose="020B0604020202020204" pitchFamily="34" charset="0"/>
                <a:cs typeface="Arial" panose="020B0604020202020204" pitchFamily="34" charset="0"/>
              </a:rPr>
              <a:t>209</a:t>
            </a:r>
            <a:endParaRPr lang="en-US" sz="1800" dirty="0">
              <a:latin typeface="Arial" panose="020B0604020202020204" pitchFamily="34" charset="0"/>
              <a:cs typeface="Arial" panose="020B0604020202020204" pitchFamily="34" charset="0"/>
            </a:endParaRPr>
          </a:p>
        </p:txBody>
      </p:sp>
      <p:pic>
        <p:nvPicPr>
          <p:cNvPr id="219138" name="Picture 7" descr="DavidsEmpir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76" y="-76200"/>
            <a:ext cx="4911725"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9139" name="Rectangle 2"/>
          <p:cNvSpPr>
            <a:spLocks noGrp="1" noChangeArrowheads="1"/>
          </p:cNvSpPr>
          <p:nvPr>
            <p:ph type="ctrTitle"/>
          </p:nvPr>
        </p:nvSpPr>
        <p:spPr>
          <a:xfrm>
            <a:off x="3962400" y="4724400"/>
            <a:ext cx="5181600" cy="609600"/>
          </a:xfrm>
          <a:solidFill>
            <a:srgbClr val="000090"/>
          </a:solidFill>
        </p:spPr>
        <p:txBody>
          <a:bodyPr/>
          <a:lstStyle/>
          <a:p>
            <a:pPr eaLnBrk="1" hangingPunct="1"/>
            <a:r>
              <a:rPr lang="ar-JO" sz="4000" dirty="0">
                <a:solidFill>
                  <a:schemeClr val="bg1"/>
                </a:solidFill>
                <a:latin typeface="Arial" panose="020B0604020202020204" pitchFamily="34" charset="0"/>
                <a:ea typeface="ＭＳ Ｐゴシック" charset="0"/>
                <a:cs typeface="Arial" panose="020B0604020202020204" pitchFamily="34" charset="0"/>
              </a:rPr>
              <a:t>انتصارات داود</a:t>
            </a:r>
            <a:endParaRPr lang="en-US" sz="4000" dirty="0">
              <a:latin typeface="Arial" panose="020B0604020202020204" pitchFamily="34" charset="0"/>
              <a:ea typeface="ＭＳ Ｐゴシック" charset="0"/>
              <a:cs typeface="Arial" panose="020B0604020202020204" pitchFamily="34" charset="0"/>
            </a:endParaRPr>
          </a:p>
        </p:txBody>
      </p:sp>
      <p:sp>
        <p:nvSpPr>
          <p:cNvPr id="219140" name="Rectangle 8"/>
          <p:cNvSpPr>
            <a:spLocks noChangeArrowheads="1"/>
          </p:cNvSpPr>
          <p:nvPr/>
        </p:nvSpPr>
        <p:spPr bwMode="auto">
          <a:xfrm>
            <a:off x="5562600" y="58674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ar-JO" sz="3200" b="1" dirty="0">
                <a:solidFill>
                  <a:schemeClr val="bg1"/>
                </a:solidFill>
                <a:latin typeface="Arial" panose="020B0604020202020204" pitchFamily="34" charset="0"/>
                <a:cs typeface="Arial" panose="020B0604020202020204" pitchFamily="34" charset="0"/>
              </a:rPr>
              <a:t>تابعين جدد</a:t>
            </a:r>
            <a:br>
              <a:rPr lang="en-US" sz="3200" b="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a:t>
            </a:r>
            <a:r>
              <a:rPr lang="ar-JO" sz="2400" b="1" dirty="0">
                <a:solidFill>
                  <a:schemeClr val="bg1"/>
                </a:solidFill>
                <a:latin typeface="Arial" panose="020B0604020202020204" pitchFamily="34" charset="0"/>
                <a:cs typeface="Arial" panose="020B0604020202020204" pitchFamily="34" charset="0"/>
              </a:rPr>
              <a:t>2 صم 10</a:t>
            </a:r>
            <a:r>
              <a:rPr lang="en-US" sz="2400" b="1" dirty="0">
                <a:solidFill>
                  <a:schemeClr val="bg1"/>
                </a:solidFill>
                <a:latin typeface="Arial" panose="020B0604020202020204" pitchFamily="34" charset="0"/>
                <a:cs typeface="Arial" panose="020B0604020202020204" pitchFamily="34" charset="0"/>
              </a:rPr>
              <a:t>)</a:t>
            </a:r>
            <a:endParaRPr lang="en-US" sz="3200" dirty="0">
              <a:solidFill>
                <a:schemeClr val="bg1"/>
              </a:solidFill>
              <a:latin typeface="Arial" panose="020B0604020202020204" pitchFamily="34" charset="0"/>
              <a:cs typeface="Arial" panose="020B0604020202020204" pitchFamily="34" charset="0"/>
            </a:endParaRPr>
          </a:p>
        </p:txBody>
      </p:sp>
      <p:sp>
        <p:nvSpPr>
          <p:cNvPr id="219141" name="Rectangle 3"/>
          <p:cNvSpPr>
            <a:spLocks noGrp="1" noChangeArrowheads="1"/>
          </p:cNvSpPr>
          <p:nvPr>
            <p:ph type="subTitle" idx="1"/>
          </p:nvPr>
        </p:nvSpPr>
        <p:spPr>
          <a:xfrm>
            <a:off x="3657600" y="2514600"/>
            <a:ext cx="1219200" cy="1828800"/>
          </a:xfrm>
        </p:spPr>
        <p:txBody>
          <a:bodyPr/>
          <a:lstStyle/>
          <a:p>
            <a:pPr eaLnBrk="1" hangingPunct="1"/>
            <a:r>
              <a:rPr lang="ar-JO" sz="1800" i="1" dirty="0">
                <a:solidFill>
                  <a:schemeClr val="tx2"/>
                </a:solidFill>
                <a:latin typeface="Arial" panose="020B0604020202020204" pitchFamily="34" charset="0"/>
                <a:ea typeface="ＭＳ Ｐゴシック" charset="0"/>
                <a:cs typeface="Arial" panose="020B0604020202020204" pitchFamily="34" charset="0"/>
              </a:rPr>
              <a:t>أطلس مودي لأراضي الكتاب المقدس, 121</a:t>
            </a:r>
            <a:endParaRPr lang="en-US" sz="1800" i="1" dirty="0">
              <a:solidFill>
                <a:schemeClr val="tx2"/>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899593" y="368300"/>
            <a:ext cx="7416824" cy="1080120"/>
          </a:xfrm>
          <a:effectLst/>
        </p:spPr>
        <p:txBody>
          <a:bodyPr/>
          <a:lstStyle/>
          <a:p>
            <a:pPr>
              <a:defRPr/>
            </a:pPr>
            <a:r>
              <a:rPr lang="ar-JO" b="1" dirty="0">
                <a:solidFill>
                  <a:srgbClr val="FFFFFF"/>
                </a:solidFill>
                <a:latin typeface="Arial" panose="020B0604020202020204" pitchFamily="34" charset="0"/>
                <a:ea typeface="ＭＳ Ｐゴシック" charset="0"/>
                <a:cs typeface="Arial" panose="020B0604020202020204" pitchFamily="34" charset="0"/>
              </a:rPr>
              <a:t>كان الله لطيفاً بأن أعطى يسوع ملكاً</a:t>
            </a:r>
            <a:endParaRPr lang="en-US" b="1" dirty="0">
              <a:solidFill>
                <a:srgbClr val="FFFFFF"/>
              </a:solidFill>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0" y="1916832"/>
            <a:ext cx="9144000" cy="4504962"/>
          </a:xfrm>
          <a:prstGeom prst="rect">
            <a:avLst/>
          </a:prstGeom>
        </p:spPr>
      </p:pic>
    </p:spTree>
    <p:extLst>
      <p:ext uri="{BB962C8B-B14F-4D97-AF65-F5344CB8AC3E}">
        <p14:creationId xmlns:p14="http://schemas.microsoft.com/office/powerpoint/2010/main" val="3567989322"/>
      </p:ext>
    </p:extLst>
  </p:cSld>
  <p:clrMapOvr>
    <a:overrideClrMapping bg1="lt1" tx1="dk1" bg2="lt2" tx2="dk2" accent1="accent1" accent2="accent2" accent3="accent3" accent4="accent4" accent5="accent5" accent6="accent6" hlink="hlink" folHlink="folHlink"/>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91221"/>
            <a:ext cx="9144000" cy="6091947"/>
          </a:xfrm>
          <a:prstGeom prst="rect">
            <a:avLst/>
          </a:prstGeom>
        </p:spPr>
      </p:pic>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51002"/>
            <a:ext cx="9144000" cy="829727"/>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نحن نريد الديمقراطية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1303130"/>
            <a:ext cx="9144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i="1" dirty="0">
                <a:effectLst>
                  <a:glow rad="127000">
                    <a:schemeClr val="tx1"/>
                  </a:glow>
                </a:effectLst>
                <a:latin typeface="Arial" panose="020B0604020202020204" pitchFamily="34" charset="0"/>
                <a:ea typeface="ＭＳ Ｐゴシック" charset="0"/>
                <a:cs typeface="Arial" panose="020B0604020202020204" pitchFamily="34" charset="0"/>
              </a:rPr>
              <a:t>Demos</a:t>
            </a: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الشعب</a:t>
            </a: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 + </a:t>
            </a:r>
            <a:r>
              <a:rPr lang="en-US" sz="4000" b="1" i="1" dirty="0" err="1">
                <a:effectLst>
                  <a:glow rad="127000">
                    <a:schemeClr val="tx1"/>
                  </a:glow>
                </a:effectLst>
                <a:latin typeface="Arial" panose="020B0604020202020204" pitchFamily="34" charset="0"/>
                <a:ea typeface="ＭＳ Ｐゴシック" charset="0"/>
                <a:cs typeface="Arial" panose="020B0604020202020204" pitchFamily="34" charset="0"/>
              </a:rPr>
              <a:t>kratos</a:t>
            </a: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يحكم</a:t>
            </a: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429375153"/>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a:stretch>
            <a:fillRect/>
          </a:stretch>
        </p:blipFill>
        <p:spPr>
          <a:xfrm>
            <a:off x="0" y="2090142"/>
            <a:ext cx="9144000" cy="4795242"/>
          </a:xfrm>
          <a:prstGeom prst="rect">
            <a:avLst/>
          </a:prstGeom>
        </p:spPr>
      </p:pic>
      <p:sp>
        <p:nvSpPr>
          <p:cNvPr id="900098" name="Rectangle 2"/>
          <p:cNvSpPr>
            <a:spLocks noGrp="1" noChangeArrowheads="1"/>
          </p:cNvSpPr>
          <p:nvPr>
            <p:ph type="ctrTitle"/>
          </p:nvPr>
        </p:nvSpPr>
        <p:spPr>
          <a:xfrm>
            <a:off x="0" y="368301"/>
            <a:ext cx="9144000" cy="17645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نحن نفضل الديمقراطية لكن الله يأمر بالملكية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40290236"/>
      </p:ext>
    </p:extLst>
  </p:cSld>
  <p:clrMapOvr>
    <a:overrideClrMapping bg1="lt1" tx1="dk1" bg2="lt2" tx2="dk2" accent1="accent1" accent2="accent2" accent3="accent3" accent4="accent4" accent5="accent5" accent6="accent6" hlink="hlink" folHlink="folHlink"/>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5018"/>
            <a:ext cx="9144000" cy="82972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الحكم من روما ؟</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7324" y="1858104"/>
            <a:ext cx="9144000" cy="4987636"/>
          </a:xfrm>
          <a:prstGeom prst="rect">
            <a:avLst/>
          </a:prstGeom>
        </p:spPr>
      </p:pic>
    </p:spTree>
    <p:extLst>
      <p:ext uri="{BB962C8B-B14F-4D97-AF65-F5344CB8AC3E}">
        <p14:creationId xmlns:p14="http://schemas.microsoft.com/office/powerpoint/2010/main" val="377296056"/>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6028274"/>
            <a:ext cx="9144000" cy="82972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أورشليم</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36512" y="7953"/>
            <a:ext cx="9204159" cy="5869319"/>
          </a:xfrm>
          <a:prstGeom prst="rect">
            <a:avLst/>
          </a:prstGeom>
        </p:spPr>
      </p:pic>
    </p:spTree>
    <p:extLst>
      <p:ext uri="{BB962C8B-B14F-4D97-AF65-F5344CB8AC3E}">
        <p14:creationId xmlns:p14="http://schemas.microsoft.com/office/powerpoint/2010/main" val="476117537"/>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08520" y="836713"/>
            <a:ext cx="9144000" cy="829727"/>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1000 سنة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2489200"/>
            <a:ext cx="9144000" cy="1866122"/>
          </a:xfrm>
          <a:prstGeom prst="rect">
            <a:avLst/>
          </a:prstGeom>
        </p:spPr>
      </p:pic>
      <p:sp>
        <p:nvSpPr>
          <p:cNvPr id="5" name="Rectangle 2">
            <a:extLst>
              <a:ext uri="{FF2B5EF4-FFF2-40B4-BE49-F238E27FC236}">
                <a16:creationId xmlns:a16="http://schemas.microsoft.com/office/drawing/2014/main" id="{2FF886C3-CE2C-044E-B3F9-0F61EC1C3E60}"/>
              </a:ext>
            </a:extLst>
          </p:cNvPr>
          <p:cNvSpPr txBox="1">
            <a:spLocks noChangeArrowheads="1"/>
          </p:cNvSpPr>
          <p:nvPr/>
        </p:nvSpPr>
        <p:spPr bwMode="auto">
          <a:xfrm>
            <a:off x="3203848" y="3068960"/>
            <a:ext cx="5940152" cy="513144"/>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حكم المسيح الألفي</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03831052"/>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كيف يمثل الله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اللطف</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نحونا بحيث نكون لطفاء نحو الآخرين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
        <p:nvSpPr>
          <p:cNvPr id="4" name="Rectangle 2"/>
          <p:cNvSpPr txBox="1">
            <a:spLocks noChangeArrowheads="1"/>
          </p:cNvSpPr>
          <p:nvPr/>
        </p:nvSpPr>
        <p:spPr bwMode="auto">
          <a:xfrm>
            <a:off x="107504" y="4581128"/>
            <a:ext cx="9144000" cy="10801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8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طريقتين</a:t>
            </a:r>
            <a:endParaRPr lang="en-US" sz="8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0008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461" y="0"/>
            <a:ext cx="9144000" cy="6858000"/>
          </a:xfrm>
          <a:prstGeom prst="rect">
            <a:avLst/>
          </a:prstGeom>
        </p:spPr>
      </p:pic>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1. لطف الله يعطينا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قادة</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(2 صم 1 – 10)</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15274033"/>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2. لطف الله يعطينا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تأديب</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(2 صم 11 – 24)</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475656" y="2060849"/>
            <a:ext cx="6550032" cy="4327996"/>
          </a:xfrm>
          <a:prstGeom prst="rect">
            <a:avLst/>
          </a:prstGeom>
        </p:spPr>
      </p:pic>
    </p:spTree>
    <p:extLst>
      <p:ext uri="{BB962C8B-B14F-4D97-AF65-F5344CB8AC3E}">
        <p14:creationId xmlns:p14="http://schemas.microsoft.com/office/powerpoint/2010/main" val="118045508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13167" b="12694"/>
          <a:stretch/>
        </p:blipFill>
        <p:spPr>
          <a:xfrm>
            <a:off x="1187624" y="1628801"/>
            <a:ext cx="7080448" cy="3936988"/>
          </a:xfrm>
          <a:prstGeom prst="rect">
            <a:avLst/>
          </a:prstGeom>
        </p:spPr>
      </p:pic>
      <p:sp>
        <p:nvSpPr>
          <p:cNvPr id="8" name="Rectangle 2"/>
          <p:cNvSpPr txBox="1">
            <a:spLocks noChangeArrowheads="1"/>
          </p:cNvSpPr>
          <p:nvPr/>
        </p:nvSpPr>
        <p:spPr bwMode="auto">
          <a:xfrm>
            <a:off x="34529" y="436510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صموئيل</a:t>
            </a:r>
            <a:endParaRPr lang="en-US" sz="54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 y="1"/>
            <a:ext cx="9120187" cy="1446653"/>
          </a:xfrm>
          <a:effectLst>
            <a:outerShdw blurRad="63500" dist="35921" dir="2700000" algn="ctr" rotWithShape="0">
              <a:schemeClr val="tx2">
                <a:alpha val="74998"/>
              </a:schemeClr>
            </a:outerShdw>
          </a:effectLst>
        </p:spPr>
        <p:txBody>
          <a:bodyPr/>
          <a:lstStyle/>
          <a:p>
            <a:pPr>
              <a:defRPr/>
            </a:pPr>
            <a:r>
              <a:rPr lang="ar-JO" sz="8000" b="1" dirty="0">
                <a:effectLst>
                  <a:glow rad="127000">
                    <a:schemeClr val="tx1"/>
                  </a:glow>
                </a:effectLst>
                <a:latin typeface="Arial" panose="020B0604020202020204" pitchFamily="34" charset="0"/>
                <a:ea typeface="ＭＳ Ｐゴシック" charset="0"/>
                <a:cs typeface="Arial" panose="020B0604020202020204" pitchFamily="34" charset="0"/>
              </a:rPr>
              <a:t>كن لطيفاً</a:t>
            </a:r>
            <a:endParaRPr lang="en-US" sz="8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Text Box 5"/>
          <p:cNvSpPr txBox="1">
            <a:spLocks noChangeArrowheads="1"/>
          </p:cNvSpPr>
          <p:nvPr/>
        </p:nvSpPr>
        <p:spPr bwMode="auto">
          <a:xfrm>
            <a:off x="-23813" y="6092826"/>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eaLnBrk="0" fontAlgn="auto" hangingPunct="0">
              <a:spcBef>
                <a:spcPts val="0"/>
              </a:spcBef>
              <a:spcAft>
                <a:spcPts val="0"/>
              </a:spcAf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7305826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latin typeface="Arial" charset="0"/>
                <a:ea typeface="Osaka" charset="0"/>
                <a:cs typeface="Arial" charset="0"/>
              </a:rPr>
              <a:t>٢ صموئيل ١١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74685221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016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5796136" y="1"/>
            <a:ext cx="3096344" cy="2636912"/>
          </a:xfrm>
        </p:spPr>
        <p:txBody>
          <a:bodyPr/>
          <a:lstStyle/>
          <a:p>
            <a:pPr algn="ctr" eaLnBrk="1" hangingPunct="1">
              <a:defRPr/>
            </a:pPr>
            <a:r>
              <a:rPr lang="ar-JO" sz="4000" b="1" i="1" dirty="0">
                <a:solidFill>
                  <a:srgbClr val="FFFFFF"/>
                </a:solidFill>
                <a:effectLst>
                  <a:glow rad="317500">
                    <a:schemeClr val="bg1"/>
                  </a:glow>
                </a:effectLst>
              </a:rPr>
              <a:t>عندما تكون الحياة جيدة جداً فاحترس</a:t>
            </a:r>
            <a:endParaRPr lang="en-US" sz="4000" b="1" i="1" dirty="0">
              <a:solidFill>
                <a:srgbClr val="FFFFFF"/>
              </a:solidFill>
              <a:effectLst>
                <a:glow rad="317500">
                  <a:schemeClr val="bg1"/>
                </a:glow>
              </a:effectLst>
            </a:endParaRP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118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400" y="842964"/>
            <a:ext cx="9118600" cy="601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0" y="0"/>
            <a:ext cx="9144000" cy="836712"/>
          </a:xfrm>
        </p:spPr>
        <p:txBody>
          <a:bodyPr/>
          <a:lstStyle/>
          <a:p>
            <a:pPr algn="ctr" eaLnBrk="1" hangingPunct="1">
              <a:defRPr/>
            </a:pPr>
            <a:r>
              <a:rPr lang="ar-JO" sz="4000" b="1" i="1" dirty="0">
                <a:solidFill>
                  <a:srgbClr val="FFFFFF"/>
                </a:solidFill>
                <a:effectLst>
                  <a:glow rad="317500">
                    <a:schemeClr val="bg1"/>
                  </a:glow>
                </a:effectLst>
              </a:rPr>
              <a:t>الإصحاح 11 = الإفلاس</a:t>
            </a:r>
            <a:endParaRPr lang="en-US" sz="4000" b="1" i="1" dirty="0">
              <a:solidFill>
                <a:srgbClr val="FFFFFF"/>
              </a:solidFill>
              <a:effectLst>
                <a:glow rad="317500">
                  <a:schemeClr val="bg1"/>
                </a:glow>
              </a:effectLst>
            </a:endParaRPr>
          </a:p>
        </p:txBody>
      </p:sp>
      <p:sp>
        <p:nvSpPr>
          <p:cNvPr id="221187" name="Rectangle 2"/>
          <p:cNvSpPr txBox="1">
            <a:spLocks noChangeArrowheads="1"/>
          </p:cNvSpPr>
          <p:nvPr/>
        </p:nvSpPr>
        <p:spPr bwMode="auto">
          <a:xfrm rot="-292925">
            <a:off x="-2609849" y="3681414"/>
            <a:ext cx="2568575" cy="72707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3200" b="1" dirty="0">
                <a:solidFill>
                  <a:schemeClr val="bg1"/>
                </a:solidFill>
                <a:cs typeface="Arial" charset="0"/>
              </a:rPr>
              <a:t>الإفلاس</a:t>
            </a:r>
            <a:endParaRPr lang="en-US" sz="3200" b="1" dirty="0">
              <a:solidFill>
                <a:schemeClr val="bg1"/>
              </a:solidFill>
              <a:cs typeface="Arial" charset="0"/>
            </a:endParaRPr>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732" name="Group 108"/>
          <p:cNvGraphicFramePr>
            <a:graphicFrameLocks noGrp="1"/>
          </p:cNvGraphicFramePr>
          <p:nvPr>
            <p:extLst>
              <p:ext uri="{D42A27DB-BD31-4B8C-83A1-F6EECF244321}">
                <p14:modId xmlns:p14="http://schemas.microsoft.com/office/powerpoint/2010/main" val="1864246300"/>
              </p:ext>
            </p:extLst>
          </p:nvPr>
        </p:nvGraphicFramePr>
        <p:xfrm>
          <a:off x="1524000" y="550863"/>
          <a:ext cx="6096723" cy="5756278"/>
        </p:xfrm>
        <a:graphic>
          <a:graphicData uri="http://schemas.openxmlformats.org/drawingml/2006/table">
            <a:tbl>
              <a:tblPr/>
              <a:tblGrid>
                <a:gridCol w="2975992">
                  <a:extLst>
                    <a:ext uri="{9D8B030D-6E8A-4147-A177-3AD203B41FA5}">
                      <a16:colId xmlns:a16="http://schemas.microsoft.com/office/drawing/2014/main" val="20000"/>
                    </a:ext>
                  </a:extLst>
                </a:gridCol>
                <a:gridCol w="216747">
                  <a:extLst>
                    <a:ext uri="{9D8B030D-6E8A-4147-A177-3AD203B41FA5}">
                      <a16:colId xmlns:a16="http://schemas.microsoft.com/office/drawing/2014/main" val="20001"/>
                    </a:ext>
                  </a:extLst>
                </a:gridCol>
                <a:gridCol w="2903984">
                  <a:extLst>
                    <a:ext uri="{9D8B030D-6E8A-4147-A177-3AD203B41FA5}">
                      <a16:colId xmlns:a16="http://schemas.microsoft.com/office/drawing/2014/main" val="20002"/>
                    </a:ext>
                  </a:extLst>
                </a:gridCol>
              </a:tblGrid>
              <a:tr h="55086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الخطية</a:t>
                      </a:r>
                      <a:endParaRPr kumimoji="0" lang="en-US" sz="2800" b="0" i="0" u="none" strike="noStrike" cap="none" normalizeH="0" baseline="0" dirty="0">
                        <a:ln>
                          <a:noFill/>
                        </a:ln>
                        <a:solidFill>
                          <a:srgbClr val="FFFF00"/>
                        </a:solidFill>
                        <a:effectLst/>
                        <a:latin typeface="Arial" pitchFamily="-112"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086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التجاوز</a:t>
                      </a:r>
                      <a:endParaRPr kumimoji="0" lang="en-US" sz="2800" b="0" i="0" u="none" strike="noStrike" cap="none" normalizeH="0" baseline="0" dirty="0">
                        <a:ln>
                          <a:noFill/>
                        </a:ln>
                        <a:solidFill>
                          <a:srgbClr val="FFFF00"/>
                        </a:solidFill>
                        <a:effectLst/>
                        <a:latin typeface="Arial" pitchFamily="-112"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492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العصيان</a:t>
                      </a:r>
                      <a:endParaRPr kumimoji="0" lang="en-US" sz="2800" b="0" i="0" u="none" strike="noStrike" cap="none" normalizeH="0" baseline="0" dirty="0">
                        <a:ln>
                          <a:noFill/>
                        </a:ln>
                        <a:solidFill>
                          <a:srgbClr val="FFFF00"/>
                        </a:solidFill>
                        <a:effectLst/>
                        <a:latin typeface="Arial" pitchFamily="-112"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6515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الإصحاح 11</a:t>
                      </a:r>
                      <a:endParaRPr kumimoji="0" lang="en-US" sz="2800" b="0" i="0" u="none" strike="noStrike" cap="none" normalizeH="0" baseline="0" dirty="0">
                        <a:ln>
                          <a:noFill/>
                        </a:ln>
                        <a:solidFill>
                          <a:srgbClr val="FFFF00"/>
                        </a:solidFill>
                        <a:effectLst/>
                        <a:latin typeface="Arial" pitchFamily="-112"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944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القتل</a:t>
                      </a:r>
                      <a:endParaRPr kumimoji="0" lang="en-US" sz="2800" b="0" i="0" u="none" strike="noStrike" cap="none" normalizeH="0" baseline="0" dirty="0">
                        <a:ln>
                          <a:noFill/>
                        </a:ln>
                        <a:solidFill>
                          <a:srgbClr val="FFFF00"/>
                        </a:solidFill>
                        <a:effectLst/>
                        <a:latin typeface="Arial" pitchFamily="-112"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endParaRPr lang="en-US" sz="1800"/>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 الزنى</a:t>
                      </a:r>
                      <a:endParaRPr kumimoji="0" lang="en-US" sz="2800" b="0" i="0" u="none" strike="noStrike" cap="none" normalizeH="0" baseline="0" dirty="0">
                        <a:ln>
                          <a:noFill/>
                        </a:ln>
                        <a:solidFill>
                          <a:srgbClr val="FFFF00"/>
                        </a:solidFill>
                        <a:effectLst/>
                        <a:latin typeface="Arial" pitchFamily="-112"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0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6 - 27</a:t>
                      </a:r>
                      <a:endParaRPr kumimoji="0" lang="en-US" sz="2800" b="0" i="0" u="none" strike="noStrike" cap="none" normalizeH="0" baseline="0" dirty="0">
                        <a:ln>
                          <a:noFill/>
                        </a:ln>
                        <a:solidFill>
                          <a:srgbClr val="FFFF00"/>
                        </a:solidFill>
                        <a:effectLst/>
                        <a:latin typeface="Arial" pitchFamily="-112"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endParaRPr lang="en-US" sz="1800" dirty="0"/>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1 - 5</a:t>
                      </a:r>
                      <a:r>
                        <a:rPr kumimoji="0" lang="en-US" sz="2800" b="0" i="0" u="none" strike="noStrike" cap="none" normalizeH="0" baseline="0" dirty="0">
                          <a:ln>
                            <a:noFill/>
                          </a:ln>
                          <a:solidFill>
                            <a:srgbClr val="FFFF00"/>
                          </a:solidFill>
                          <a:effectLst/>
                          <a:latin typeface="Arial" pitchFamily="-112" charset="0"/>
                        </a:rPr>
                        <a:t>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086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على كل إسرائيل</a:t>
                      </a:r>
                      <a:endParaRPr kumimoji="0" lang="en-US" sz="2800" b="0" i="0" u="none" strike="noStrike" cap="none" normalizeH="0" baseline="0" dirty="0">
                        <a:ln>
                          <a:noFill/>
                        </a:ln>
                        <a:solidFill>
                          <a:srgbClr val="FFFF00"/>
                        </a:solidFill>
                        <a:effectLst/>
                        <a:latin typeface="Arial" pitchFamily="-112"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492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من أورشليم</a:t>
                      </a:r>
                      <a:endParaRPr kumimoji="0" lang="en-US" sz="2800" b="0" i="0" u="none" strike="noStrike" cap="none" normalizeH="0" baseline="0" dirty="0">
                        <a:ln>
                          <a:noFill/>
                        </a:ln>
                        <a:solidFill>
                          <a:srgbClr val="FFFF00"/>
                        </a:solidFill>
                        <a:effectLst/>
                        <a:latin typeface="Arial" pitchFamily="-112"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94456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33 سنة (1004 – 971 ق.م)</a:t>
                      </a:r>
                      <a:endParaRPr kumimoji="0" lang="en-US" sz="2800" b="0" i="0" u="none" strike="noStrike" cap="none" normalizeH="0" baseline="0" dirty="0">
                        <a:ln>
                          <a:noFill/>
                        </a:ln>
                        <a:solidFill>
                          <a:srgbClr val="FFFF00"/>
                        </a:solidFill>
                        <a:effectLst/>
                        <a:latin typeface="Arial" pitchFamily="-112"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22237" name="Text Box 101"/>
          <p:cNvSpPr txBox="1">
            <a:spLocks noChangeArrowheads="1"/>
          </p:cNvSpPr>
          <p:nvPr/>
        </p:nvSpPr>
        <p:spPr bwMode="auto">
          <a:xfrm>
            <a:off x="8382002" y="7620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ar-JO" b="1" dirty="0">
                <a:solidFill>
                  <a:schemeClr val="bg1"/>
                </a:solidFill>
                <a:latin typeface="Arial" panose="020B0604020202020204" pitchFamily="34" charset="0"/>
                <a:cs typeface="Arial" panose="020B0604020202020204" pitchFamily="34" charset="0"/>
              </a:rPr>
              <a:t>209</a:t>
            </a:r>
            <a:endParaRPr lang="en-US" b="1" dirty="0">
              <a:solidFill>
                <a:schemeClr val="bg1"/>
              </a:solidFill>
              <a:latin typeface="Arial" panose="020B0604020202020204" pitchFamily="34" charset="0"/>
              <a:cs typeface="Arial" panose="020B0604020202020204" pitchFamily="34" charset="0"/>
            </a:endParaRPr>
          </a:p>
        </p:txBody>
      </p:sp>
      <p:pic>
        <p:nvPicPr>
          <p:cNvPr id="222238"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4" y="1"/>
            <a:ext cx="2232027" cy="223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2239" name="Rectangle 2"/>
          <p:cNvSpPr txBox="1">
            <a:spLocks noChangeArrowheads="1"/>
          </p:cNvSpPr>
          <p:nvPr/>
        </p:nvSpPr>
        <p:spPr bwMode="auto">
          <a:xfrm rot="-292925">
            <a:off x="1471612" y="225426"/>
            <a:ext cx="2570163" cy="72707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3200" b="1" dirty="0">
                <a:solidFill>
                  <a:schemeClr val="bg1"/>
                </a:solidFill>
                <a:latin typeface="Arial" panose="020B0604020202020204" pitchFamily="34" charset="0"/>
                <a:cs typeface="Arial" panose="020B0604020202020204" pitchFamily="34" charset="0"/>
              </a:rPr>
              <a:t>الإفلاس</a:t>
            </a:r>
            <a:endParaRPr lang="en-US" sz="3200"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323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226" y="-28574"/>
            <a:ext cx="9153525" cy="688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4174055" y="7144"/>
            <a:ext cx="4882604" cy="1124744"/>
          </a:xfrm>
        </p:spPr>
        <p:txBody>
          <a:bodyPr/>
          <a:lstStyle/>
          <a:p>
            <a:pPr algn="ctr" eaLnBrk="1" hangingPunct="1">
              <a:defRPr/>
            </a:pPr>
            <a:r>
              <a:rPr lang="ar-JO" sz="4000" b="1" dirty="0">
                <a:solidFill>
                  <a:srgbClr val="FFFFFF"/>
                </a:solidFill>
                <a:effectLst>
                  <a:glow rad="317500">
                    <a:schemeClr val="bg1"/>
                  </a:glow>
                </a:effectLst>
              </a:rPr>
              <a:t>ذهن عاطل</a:t>
            </a:r>
            <a:endParaRPr lang="en-US" b="1" dirty="0">
              <a:solidFill>
                <a:srgbClr val="FFFFFF"/>
              </a:solidFill>
              <a:effectLst>
                <a:glow rad="317500">
                  <a:schemeClr val="bg1"/>
                </a:glow>
              </a:effectLst>
            </a:endParaRPr>
          </a:p>
        </p:txBody>
      </p:sp>
      <p:sp>
        <p:nvSpPr>
          <p:cNvPr id="5" name="Rectangle 3"/>
          <p:cNvSpPr txBox="1">
            <a:spLocks noChangeArrowheads="1"/>
          </p:cNvSpPr>
          <p:nvPr/>
        </p:nvSpPr>
        <p:spPr bwMode="auto">
          <a:xfrm>
            <a:off x="0" y="6252864"/>
            <a:ext cx="9144000" cy="632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a:lstStyle>
          <a:p>
            <a:pPr marL="0" indent="0" algn="ctr" eaLnBrk="1" hangingPunct="1">
              <a:buClr>
                <a:srgbClr val="FF3399"/>
              </a:buClr>
              <a:buFontTx/>
              <a:buNone/>
              <a:defRPr/>
            </a:pPr>
            <a:r>
              <a:rPr lang="ar-JO" sz="2800" b="1" dirty="0">
                <a:solidFill>
                  <a:srgbClr val="FFFFFF"/>
                </a:solidFill>
                <a:effectLst>
                  <a:glow rad="317500">
                    <a:srgbClr val="000000"/>
                  </a:glow>
                </a:effectLst>
              </a:rPr>
              <a:t>وكان عند تمام السنة في وقت خروج الملوك (11 : 1)</a:t>
            </a:r>
            <a:endParaRPr lang="en-US" sz="1800" b="1" dirty="0">
              <a:solidFill>
                <a:srgbClr val="FFFFFF"/>
              </a:solidFill>
              <a:effectLst>
                <a:glow rad="317500">
                  <a:srgbClr val="000000"/>
                </a:glow>
              </a:effectLst>
            </a:endParaRPr>
          </a:p>
        </p:txBody>
      </p:sp>
      <p:sp>
        <p:nvSpPr>
          <p:cNvPr id="223236" name="TextBox 3"/>
          <p:cNvSpPr txBox="1">
            <a:spLocks noChangeArrowheads="1"/>
          </p:cNvSpPr>
          <p:nvPr/>
        </p:nvSpPr>
        <p:spPr bwMode="auto">
          <a:xfrm>
            <a:off x="7646698" y="-354013"/>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6" name="Rectangle 2"/>
          <p:cNvSpPr txBox="1">
            <a:spLocks noChangeArrowheads="1"/>
          </p:cNvSpPr>
          <p:nvPr/>
        </p:nvSpPr>
        <p:spPr bwMode="auto">
          <a:xfrm>
            <a:off x="4174055" y="817972"/>
            <a:ext cx="4882604" cy="1124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eaLnBrk="1" hangingPunct="1">
              <a:defRPr/>
            </a:pPr>
            <a:r>
              <a:rPr lang="ar-JO" sz="4000" b="1" dirty="0">
                <a:solidFill>
                  <a:srgbClr val="FFFFFF"/>
                </a:solidFill>
                <a:effectLst>
                  <a:glow rad="317500">
                    <a:schemeClr val="bg1"/>
                  </a:glow>
                </a:effectLst>
              </a:rPr>
              <a:t>أدى إلى</a:t>
            </a:r>
            <a:endParaRPr lang="en-US" b="1" dirty="0">
              <a:solidFill>
                <a:srgbClr val="FFFFFF"/>
              </a:solidFill>
              <a:effectLst>
                <a:glow rad="317500">
                  <a:schemeClr val="bg1"/>
                </a:glow>
              </a:effectLst>
            </a:endParaRPr>
          </a:p>
        </p:txBody>
      </p:sp>
      <p:sp>
        <p:nvSpPr>
          <p:cNvPr id="7" name="Rectangle 2"/>
          <p:cNvSpPr txBox="1">
            <a:spLocks noChangeArrowheads="1"/>
          </p:cNvSpPr>
          <p:nvPr/>
        </p:nvSpPr>
        <p:spPr bwMode="auto">
          <a:xfrm>
            <a:off x="4174055" y="1628800"/>
            <a:ext cx="4882604" cy="1124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eaLnBrk="1" hangingPunct="1">
              <a:defRPr/>
            </a:pPr>
            <a:r>
              <a:rPr lang="ar-JO" sz="4000" b="1" dirty="0">
                <a:solidFill>
                  <a:srgbClr val="FFFFFF"/>
                </a:solidFill>
                <a:effectLst>
                  <a:glow rad="317500">
                    <a:schemeClr val="bg1"/>
                  </a:glow>
                </a:effectLst>
              </a:rPr>
              <a:t>ذهن وثني</a:t>
            </a:r>
            <a:endParaRPr lang="en-US" b="1" dirty="0">
              <a:solidFill>
                <a:srgbClr val="FFFFFF"/>
              </a:solidFill>
              <a:effectLst>
                <a:glow rad="317500">
                  <a:schemeClr val="bg1"/>
                </a:glo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0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1" grpId="0"/>
      <p:bldP spid="6" grpId="0"/>
      <p:bldP spid="7" grpId="0"/>
    </p:bldLst>
  </p:timing>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425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
            <a:ext cx="4932363"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425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324976" y="115888"/>
            <a:ext cx="5440363"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395537" y="7145"/>
            <a:ext cx="8555012" cy="1981696"/>
          </a:xfrm>
        </p:spPr>
        <p:txBody>
          <a:bodyPr anchor="t"/>
          <a:lstStyle/>
          <a:p>
            <a:pPr algn="ctr" eaLnBrk="1" hangingPunct="1">
              <a:defRPr/>
            </a:pPr>
            <a:r>
              <a:rPr lang="ar-JO" sz="4800" b="1" dirty="0">
                <a:solidFill>
                  <a:srgbClr val="FFFFFF"/>
                </a:solidFill>
                <a:effectLst>
                  <a:glow rad="317500">
                    <a:schemeClr val="bg1"/>
                  </a:glow>
                </a:effectLst>
              </a:rPr>
              <a:t>بثشبع تستحم</a:t>
            </a:r>
            <a:endParaRPr lang="en-US" sz="5400" b="1" dirty="0">
              <a:solidFill>
                <a:srgbClr val="FFFFFF"/>
              </a:solidFill>
              <a:effectLst>
                <a:glow rad="317500">
                  <a:schemeClr val="bg1"/>
                </a:glow>
              </a:effectLst>
            </a:endParaRPr>
          </a:p>
        </p:txBody>
      </p:sp>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281"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525" y="981075"/>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395537" y="7144"/>
            <a:ext cx="8555012" cy="829568"/>
          </a:xfrm>
        </p:spPr>
        <p:txBody>
          <a:bodyPr anchor="t"/>
          <a:lstStyle/>
          <a:p>
            <a:pPr algn="ctr" eaLnBrk="1" hangingPunct="1">
              <a:defRPr/>
            </a:pPr>
            <a:r>
              <a:rPr lang="ar-JO" sz="4000" b="1" dirty="0">
                <a:solidFill>
                  <a:srgbClr val="FFFFFF"/>
                </a:solidFill>
                <a:effectLst>
                  <a:glow rad="317500">
                    <a:schemeClr val="bg1"/>
                  </a:glow>
                </a:effectLst>
              </a:rPr>
              <a:t>الخاتمة الحتمية</a:t>
            </a:r>
            <a:endParaRPr lang="en-US" b="1" dirty="0">
              <a:solidFill>
                <a:srgbClr val="FFFFFF"/>
              </a:solidFill>
              <a:effectLst>
                <a:glow rad="317500">
                  <a:schemeClr val="bg1"/>
                </a:glow>
              </a:effectLst>
            </a:endParaRPr>
          </a:p>
        </p:txBody>
      </p:sp>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4" descr="uriah-lastma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7656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002" name="Text Box 5"/>
          <p:cNvSpPr txBox="1">
            <a:spLocks noChangeArrowheads="1"/>
          </p:cNvSpPr>
          <p:nvPr/>
        </p:nvSpPr>
        <p:spPr bwMode="auto">
          <a:xfrm>
            <a:off x="5436096" y="5334000"/>
            <a:ext cx="3707904"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sz="3200" b="1" dirty="0">
                <a:solidFill>
                  <a:srgbClr val="FFFFFF"/>
                </a:solidFill>
                <a:effectLst>
                  <a:glow rad="228600">
                    <a:schemeClr val="tx1"/>
                  </a:glow>
                </a:effectLst>
                <a:cs typeface="Arial" charset="0"/>
              </a:rPr>
              <a:t>أوريا الحثي </a:t>
            </a:r>
          </a:p>
          <a:p>
            <a:pPr eaLnBrk="1" hangingPunct="1">
              <a:defRPr/>
            </a:pPr>
            <a:r>
              <a:rPr lang="ar-JO" sz="3200" b="1" dirty="0">
                <a:solidFill>
                  <a:srgbClr val="FFFFFF"/>
                </a:solidFill>
                <a:effectLst>
                  <a:glow rad="228600">
                    <a:schemeClr val="tx1"/>
                  </a:glow>
                </a:effectLst>
                <a:cs typeface="Arial" charset="0"/>
              </a:rPr>
              <a:t>وملكه الشرير داود</a:t>
            </a:r>
            <a:endParaRPr lang="en-US" sz="3200" b="1" dirty="0">
              <a:solidFill>
                <a:srgbClr val="FFFFFF"/>
              </a:solidFill>
              <a:effectLst>
                <a:glow rad="228600">
                  <a:schemeClr val="tx1"/>
                </a:glow>
              </a:effectLst>
              <a:cs typeface="Arial"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395537" y="7145"/>
            <a:ext cx="8555012" cy="1981696"/>
          </a:xfrm>
        </p:spPr>
        <p:txBody>
          <a:bodyPr anchor="t"/>
          <a:lstStyle/>
          <a:p>
            <a:pPr algn="ctr" eaLnBrk="1" hangingPunct="1">
              <a:defRPr/>
            </a:pPr>
            <a:r>
              <a:rPr lang="ar-JO" sz="4000" b="1" dirty="0">
                <a:solidFill>
                  <a:srgbClr val="FFFFFF"/>
                </a:solidFill>
                <a:effectLst>
                  <a:glow rad="317500">
                    <a:schemeClr val="bg1"/>
                  </a:glow>
                </a:effectLst>
              </a:rPr>
              <a:t>فسقط بعض الشعب من عبيد داود ومات أوريا الحثي أيضاً (2 صم 11 : 17)</a:t>
            </a:r>
            <a:endParaRPr lang="en-US" b="1" dirty="0">
              <a:solidFill>
                <a:srgbClr val="FFFFFF"/>
              </a:solidFill>
              <a:effectLst>
                <a:glow rad="317500">
                  <a:schemeClr val="bg1"/>
                </a:glow>
              </a:effectLst>
            </a:endParaRPr>
          </a:p>
        </p:txBody>
      </p:sp>
      <p:pic>
        <p:nvPicPr>
          <p:cNvPr id="227330"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68313" y="1989138"/>
            <a:ext cx="8128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hidden="1">
            <a:extLst>
              <a:ext uri="{FF2B5EF4-FFF2-40B4-BE49-F238E27FC236}">
                <a16:creationId xmlns:a16="http://schemas.microsoft.com/office/drawing/2014/main" id="{DEF5EB47-139F-184B-8898-922FC7156290}"/>
              </a:ext>
            </a:extLst>
          </p:cNvPr>
          <p:cNvSpPr>
            <a:spLocks noGrp="1" noChangeArrowheads="1"/>
          </p:cNvSpPr>
          <p:nvPr>
            <p:ph type="title"/>
          </p:nvPr>
        </p:nvSpPr>
        <p:spPr/>
        <p:txBody>
          <a:bodyPr/>
          <a:lstStyle/>
          <a:p>
            <a:r>
              <a:rPr lang="en-US" altLang="en-US" sz="2400"/>
              <a:t>Amman Citadel northern wall from west</a:t>
            </a:r>
            <a:endParaRPr lang="en-US" altLang="en-US"/>
          </a:p>
        </p:txBody>
      </p:sp>
      <p:pic>
        <p:nvPicPr>
          <p:cNvPr id="69635" name="Picture 3">
            <a:extLst>
              <a:ext uri="{FF2B5EF4-FFF2-40B4-BE49-F238E27FC236}">
                <a16:creationId xmlns:a16="http://schemas.microsoft.com/office/drawing/2014/main" id="{9DBAECC6-35E1-C04B-9D91-9B5BD29C7CA7}"/>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36" name="Text Box 4">
            <a:extLst>
              <a:ext uri="{FF2B5EF4-FFF2-40B4-BE49-F238E27FC236}">
                <a16:creationId xmlns:a16="http://schemas.microsoft.com/office/drawing/2014/main" id="{89DEA728-16DF-B148-B6C3-FCE6EF4527A6}"/>
              </a:ext>
            </a:extLst>
          </p:cNvPr>
          <p:cNvSpPr txBox="1">
            <a:spLocks noChangeArrowheads="1"/>
          </p:cNvSpPr>
          <p:nvPr/>
        </p:nvSpPr>
        <p:spPr bwMode="auto">
          <a:xfrm>
            <a:off x="0" y="6400800"/>
            <a:ext cx="9144000" cy="457200"/>
          </a:xfrm>
          <a:prstGeom prst="rect">
            <a:avLst/>
          </a:prstGeom>
          <a:solidFill>
            <a:schemeClr val="tx1"/>
          </a:solid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800" b="1" dirty="0">
                <a:solidFill>
                  <a:schemeClr val="bg1"/>
                </a:solidFill>
                <a:latin typeface="Arial" panose="020B0604020202020204" pitchFamily="34" charset="0"/>
                <a:ea typeface="+mn-ea"/>
                <a:cs typeface="Arial" panose="020B0604020202020204" pitchFamily="34" charset="0"/>
              </a:rPr>
              <a:t>قلعة عمان، الحائط الشمالي من الغرب</a:t>
            </a:r>
            <a:endParaRPr kumimoji="0" lang="en-US" altLang="en-US" sz="2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9160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هناك حاجة للطف</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36511" y="1412776"/>
            <a:ext cx="9205268" cy="5184576"/>
          </a:xfrm>
          <a:prstGeom prst="rect">
            <a:avLst/>
          </a:prstGeom>
        </p:spPr>
      </p:pic>
      <p:sp>
        <p:nvSpPr>
          <p:cNvPr id="5" name="Rectangle 2"/>
          <p:cNvSpPr txBox="1">
            <a:spLocks noChangeArrowheads="1"/>
          </p:cNvSpPr>
          <p:nvPr/>
        </p:nvSpPr>
        <p:spPr bwMode="auto">
          <a:xfrm>
            <a:off x="1" y="5920007"/>
            <a:ext cx="879122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صموئيل</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6718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hidden="1">
            <a:extLst>
              <a:ext uri="{FF2B5EF4-FFF2-40B4-BE49-F238E27FC236}">
                <a16:creationId xmlns:a16="http://schemas.microsoft.com/office/drawing/2014/main" id="{C8248745-5360-614D-9F8F-566C348E5A6B}"/>
              </a:ext>
            </a:extLst>
          </p:cNvPr>
          <p:cNvSpPr>
            <a:spLocks noGrp="1" noChangeArrowheads="1"/>
          </p:cNvSpPr>
          <p:nvPr>
            <p:ph type="title"/>
          </p:nvPr>
        </p:nvSpPr>
        <p:spPr/>
        <p:txBody>
          <a:bodyPr/>
          <a:lstStyle/>
          <a:p>
            <a:r>
              <a:rPr lang="en-US" altLang="en-US" sz="2400"/>
              <a:t>Amman Citadel northern end view to nw</a:t>
            </a:r>
            <a:endParaRPr lang="en-US" altLang="en-US"/>
          </a:p>
        </p:txBody>
      </p:sp>
      <p:pic>
        <p:nvPicPr>
          <p:cNvPr id="70659" name="Picture 3">
            <a:extLst>
              <a:ext uri="{FF2B5EF4-FFF2-40B4-BE49-F238E27FC236}">
                <a16:creationId xmlns:a16="http://schemas.microsoft.com/office/drawing/2014/main" id="{00BF6269-A00D-874B-8095-8D40D5F8839F}"/>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60" name="Text Box 4">
            <a:extLst>
              <a:ext uri="{FF2B5EF4-FFF2-40B4-BE49-F238E27FC236}">
                <a16:creationId xmlns:a16="http://schemas.microsoft.com/office/drawing/2014/main" id="{FAA51427-663F-1F45-BAEE-BBAFF3938B24}"/>
              </a:ext>
            </a:extLst>
          </p:cNvPr>
          <p:cNvSpPr txBox="1">
            <a:spLocks noChangeArrowheads="1"/>
          </p:cNvSpPr>
          <p:nvPr/>
        </p:nvSpPr>
        <p:spPr bwMode="auto">
          <a:xfrm>
            <a:off x="0" y="6400800"/>
            <a:ext cx="9144000" cy="457200"/>
          </a:xfrm>
          <a:prstGeom prst="rect">
            <a:avLst/>
          </a:prstGeom>
          <a:solidFill>
            <a:schemeClr val="tx1"/>
          </a:solidFill>
          <a:ln>
            <a:noFill/>
          </a:ln>
          <a:effectLst/>
        </p:spPr>
        <p:txBody>
          <a:bodyPr anchor="ctr"/>
          <a:lstStyle>
            <a:defPPr>
              <a:defRPr lang="en-US"/>
            </a:defPPr>
            <a:lvl1pPr marL="0" marR="0" lvl="0" indent="0" defTabSz="914400" eaLnBrk="1" latinLnBrk="0" hangingPunct="1">
              <a:lnSpc>
                <a:spcPct val="100000"/>
              </a:lnSpc>
              <a:buClrTx/>
              <a:buSzTx/>
              <a:buFontTx/>
              <a:buNone/>
              <a:tabLst/>
              <a:defRPr kumimoji="0" sz="2800" b="1" i="0" u="none" strike="noStrike" cap="none" spc="0" normalizeH="0" baseline="0">
                <a:ln>
                  <a:noFill/>
                </a:ln>
                <a:solidFill>
                  <a:schemeClr val="bg1"/>
                </a:solidFill>
                <a:effectLst/>
                <a:uLnTx/>
                <a:uFillTx/>
                <a:latin typeface="Arial" panose="020B0604020202020204" pitchFamily="34" charset="0"/>
                <a:ea typeface="+mn-ea"/>
                <a:cs typeface="+mn-cs"/>
              </a:defRPr>
            </a:lvl1pPr>
          </a:lstStyle>
          <a:p>
            <a:r>
              <a:rPr lang="ar-JO" altLang="en-US" dirty="0">
                <a:cs typeface="Arial" panose="020B0604020202020204" pitchFamily="34" charset="0"/>
              </a:rPr>
              <a:t>قلعة عمان، الجهة الشمالية الغربية</a:t>
            </a:r>
            <a:endParaRPr lang="en-US" altLang="en-US" dirty="0">
              <a:cs typeface="Arial" panose="020B0604020202020204" pitchFamily="34" charset="0"/>
            </a:endParaRPr>
          </a:p>
        </p:txBody>
      </p:sp>
    </p:spTree>
    <p:extLst>
      <p:ext uri="{BB962C8B-B14F-4D97-AF65-F5344CB8AC3E}">
        <p14:creationId xmlns:p14="http://schemas.microsoft.com/office/powerpoint/2010/main" val="1413920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835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1" y="1"/>
            <a:ext cx="9612313" cy="796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4067945" y="7144"/>
            <a:ext cx="4882604" cy="1124744"/>
          </a:xfrm>
        </p:spPr>
        <p:txBody>
          <a:bodyPr/>
          <a:lstStyle/>
          <a:p>
            <a:pPr algn="r" eaLnBrk="1" hangingPunct="1">
              <a:defRPr/>
            </a:pPr>
            <a:r>
              <a:rPr lang="ar-JO" sz="4000" b="1" dirty="0">
                <a:solidFill>
                  <a:srgbClr val="FFFFFF"/>
                </a:solidFill>
                <a:effectLst>
                  <a:glow rad="317500">
                    <a:schemeClr val="bg1"/>
                  </a:glow>
                </a:effectLst>
              </a:rPr>
              <a:t>الحزن الذي سببه داود</a:t>
            </a:r>
            <a:endParaRPr lang="en-US" b="1" dirty="0">
              <a:solidFill>
                <a:srgbClr val="FFFFFF"/>
              </a:solidFill>
              <a:effectLst>
                <a:glow rad="317500">
                  <a:schemeClr val="bg1"/>
                </a:glow>
              </a:effectLst>
            </a:endParaRPr>
          </a:p>
        </p:txBody>
      </p:sp>
      <p:sp>
        <p:nvSpPr>
          <p:cNvPr id="5" name="Rectangle 3"/>
          <p:cNvSpPr txBox="1">
            <a:spLocks noChangeArrowheads="1"/>
          </p:cNvSpPr>
          <p:nvPr/>
        </p:nvSpPr>
        <p:spPr bwMode="auto">
          <a:xfrm>
            <a:off x="0" y="6252864"/>
            <a:ext cx="9144000" cy="632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a:lstStyle>
          <a:p>
            <a:pPr marL="0" indent="0" algn="ctr" eaLnBrk="1" hangingPunct="1">
              <a:buClr>
                <a:srgbClr val="FF3399"/>
              </a:buClr>
              <a:buFontTx/>
              <a:buNone/>
              <a:defRPr/>
            </a:pPr>
            <a:r>
              <a:rPr lang="ar-JO" sz="2800" b="1" dirty="0">
                <a:solidFill>
                  <a:srgbClr val="FFFFFF"/>
                </a:solidFill>
                <a:effectLst>
                  <a:glow rad="317500">
                    <a:srgbClr val="000000"/>
                  </a:glow>
                </a:effectLst>
              </a:rPr>
              <a:t>جعل بثشبع تنعي زوجها</a:t>
            </a:r>
            <a:endParaRPr lang="en-US" sz="1800" b="1" dirty="0">
              <a:solidFill>
                <a:srgbClr val="FFFFFF"/>
              </a:solidFill>
              <a:effectLst>
                <a:glow rad="317500">
                  <a:srgbClr val="000000"/>
                </a:glow>
              </a:effectLst>
            </a:endParaRPr>
          </a:p>
        </p:txBody>
      </p:sp>
      <p:sp>
        <p:nvSpPr>
          <p:cNvPr id="228356" name="TextBox 3"/>
          <p:cNvSpPr txBox="1">
            <a:spLocks noChangeArrowheads="1"/>
          </p:cNvSpPr>
          <p:nvPr/>
        </p:nvSpPr>
        <p:spPr bwMode="auto">
          <a:xfrm>
            <a:off x="7646698" y="-354013"/>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731" name="Group 131"/>
          <p:cNvGraphicFramePr>
            <a:graphicFrameLocks noGrp="1"/>
          </p:cNvGraphicFramePr>
          <p:nvPr>
            <p:extLst>
              <p:ext uri="{D42A27DB-BD31-4B8C-83A1-F6EECF244321}">
                <p14:modId xmlns:p14="http://schemas.microsoft.com/office/powerpoint/2010/main" val="1350338224"/>
              </p:ext>
            </p:extLst>
          </p:nvPr>
        </p:nvGraphicFramePr>
        <p:xfrm>
          <a:off x="1524000" y="533401"/>
          <a:ext cx="6096000" cy="6142703"/>
        </p:xfrm>
        <a:graphic>
          <a:graphicData uri="http://schemas.openxmlformats.org/drawingml/2006/table">
            <a:tbl>
              <a:tblPr/>
              <a:tblGrid>
                <a:gridCol w="21336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tblGrid>
              <a:tr h="550827">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الخطية</a:t>
                      </a:r>
                      <a:endParaRPr kumimoji="0" lang="en-US" sz="2800" b="0" i="0" u="none" strike="noStrike" cap="none" normalizeH="0" baseline="0" dirty="0">
                        <a:ln>
                          <a:noFill/>
                        </a:ln>
                        <a:solidFill>
                          <a:srgbClr val="FFFF00"/>
                        </a:solidFill>
                        <a:effectLst/>
                        <a:latin typeface="Arial" pitchFamily="-112" charset="0"/>
                      </a:endParaRP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0827">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التجاوز</a:t>
                      </a:r>
                      <a:endParaRPr kumimoji="0" lang="en-US" sz="2800" b="0" i="0" u="none" strike="noStrike" cap="none" normalizeH="0" baseline="0" dirty="0">
                        <a:ln>
                          <a:noFill/>
                        </a:ln>
                        <a:solidFill>
                          <a:srgbClr val="FFFF00"/>
                        </a:solidFill>
                        <a:effectLst/>
                        <a:latin typeface="Arial" pitchFamily="-112" charset="0"/>
                      </a:endParaRP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49239">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العصيان</a:t>
                      </a:r>
                      <a:endParaRPr kumimoji="0" lang="en-US" sz="2800" b="0" i="0" u="none" strike="noStrike" cap="none" normalizeH="0" baseline="0" dirty="0">
                        <a:ln>
                          <a:noFill/>
                        </a:ln>
                        <a:solidFill>
                          <a:srgbClr val="FFFF00"/>
                        </a:solidFill>
                        <a:effectLst/>
                        <a:latin typeface="Arial" pitchFamily="-112" charset="0"/>
                      </a:endParaRP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65114">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الإصحاح 11 </a:t>
                      </a:r>
                      <a:endParaRPr kumimoji="0" lang="en-US" sz="2800" b="0" i="0" u="none" strike="noStrike" cap="none" normalizeH="0" baseline="0" dirty="0">
                        <a:ln>
                          <a:noFill/>
                        </a:ln>
                        <a:solidFill>
                          <a:srgbClr val="FFFF00"/>
                        </a:solidFill>
                        <a:effectLst/>
                        <a:latin typeface="Arial" pitchFamily="-112" charset="0"/>
                      </a:endParaRP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9448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القتل</a:t>
                      </a:r>
                      <a:endParaRPr kumimoji="0" lang="en-US" sz="2800" b="0" i="0" u="none" strike="noStrike" cap="none" normalizeH="0" baseline="0" dirty="0">
                        <a:ln>
                          <a:noFill/>
                        </a:ln>
                        <a:solidFill>
                          <a:srgbClr val="FFFF00"/>
                        </a:solidFill>
                        <a:effectLst/>
                        <a:latin typeface="Arial" pitchFamily="-112" charset="0"/>
                      </a:endParaRP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latin typeface="Century Gothic" pitchFamily="-112" charset="0"/>
                        </a:rPr>
                        <a:t>القصد      الشرير</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الزنى</a:t>
                      </a:r>
                      <a:endParaRPr kumimoji="0" lang="en-US" sz="2800" b="0" i="0" u="none" strike="noStrike" cap="none" normalizeH="0" baseline="0" dirty="0">
                        <a:ln>
                          <a:noFill/>
                        </a:ln>
                        <a:solidFill>
                          <a:srgbClr val="FFFF00"/>
                        </a:solidFill>
                        <a:effectLst/>
                        <a:latin typeface="Arial" pitchFamily="-112" charset="0"/>
                      </a:endParaRP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3725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6 - 27</a:t>
                      </a:r>
                      <a:endParaRPr kumimoji="0" lang="en-US" sz="2800" b="0" i="0" u="none" strike="noStrike" cap="none" normalizeH="0" baseline="0" dirty="0">
                        <a:ln>
                          <a:noFill/>
                        </a:ln>
                        <a:solidFill>
                          <a:srgbClr val="FFFF00"/>
                        </a:solidFill>
                        <a:effectLst/>
                        <a:latin typeface="Arial" pitchFamily="-112" charset="0"/>
                      </a:endParaRP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chemeClr val="bg1"/>
                          </a:solidFill>
                          <a:effectLst/>
                          <a:latin typeface="Arial" pitchFamily="-112" charset="0"/>
                        </a:rPr>
                        <a:t>8، 10، 13</a:t>
                      </a:r>
                      <a:endParaRPr kumimoji="0" lang="en-US" sz="2800" b="0" i="0" u="none" strike="noStrike" cap="none" normalizeH="0" baseline="0" dirty="0">
                        <a:ln>
                          <a:noFill/>
                        </a:ln>
                        <a:solidFill>
                          <a:schemeClr val="bg1"/>
                        </a:solidFill>
                        <a:effectLst/>
                        <a:latin typeface="Arial" pitchFamily="-112" charset="0"/>
                      </a:endParaRP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1 - 5</a:t>
                      </a:r>
                      <a:endParaRPr kumimoji="0" lang="en-US" sz="2800" b="0" i="0" u="none" strike="noStrike" cap="none" normalizeH="0" baseline="0" dirty="0">
                        <a:ln>
                          <a:noFill/>
                        </a:ln>
                        <a:solidFill>
                          <a:srgbClr val="FFFF00"/>
                        </a:solidFill>
                        <a:effectLst/>
                        <a:latin typeface="Arial" pitchFamily="-112" charset="0"/>
                      </a:endParaRP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0827">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على كل إسرائيل</a:t>
                      </a:r>
                      <a:endParaRPr kumimoji="0" lang="en-US" sz="2800" b="0" i="0" u="none" strike="noStrike" cap="none" normalizeH="0" baseline="0" dirty="0">
                        <a:ln>
                          <a:noFill/>
                        </a:ln>
                        <a:solidFill>
                          <a:srgbClr val="FFFF00"/>
                        </a:solidFill>
                        <a:effectLst/>
                        <a:latin typeface="Arial" pitchFamily="-112" charset="0"/>
                      </a:endParaRP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49239">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من أورشليم</a:t>
                      </a:r>
                      <a:endParaRPr kumimoji="0" lang="en-US" sz="2800" b="0" i="0" u="none" strike="noStrike" cap="none" normalizeH="0" baseline="0" dirty="0">
                        <a:ln>
                          <a:noFill/>
                        </a:ln>
                        <a:solidFill>
                          <a:srgbClr val="FFFF00"/>
                        </a:solidFill>
                        <a:effectLst/>
                        <a:latin typeface="Arial" pitchFamily="-112" charset="0"/>
                      </a:endParaRP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944502">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33 سنة (1004 – 971 ق.م)</a:t>
                      </a:r>
                      <a:endParaRPr kumimoji="0" lang="en-US" sz="2800" b="0" i="0" u="none" strike="noStrike" cap="none" normalizeH="0" baseline="0" dirty="0">
                        <a:ln>
                          <a:noFill/>
                        </a:ln>
                        <a:solidFill>
                          <a:srgbClr val="FFFF00"/>
                        </a:solidFill>
                        <a:effectLst/>
                        <a:latin typeface="Arial" pitchFamily="-112" charset="0"/>
                      </a:endParaRP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29405" name="Text Box 132"/>
          <p:cNvSpPr txBox="1">
            <a:spLocks noChangeArrowheads="1"/>
          </p:cNvSpPr>
          <p:nvPr/>
        </p:nvSpPr>
        <p:spPr bwMode="auto">
          <a:xfrm>
            <a:off x="8382002" y="7620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ar-JO" b="1" dirty="0">
                <a:solidFill>
                  <a:schemeClr val="bg1"/>
                </a:solidFill>
              </a:rPr>
              <a:t>209</a:t>
            </a:r>
            <a:endParaRPr lang="en-US" b="1" dirty="0">
              <a:solidFill>
                <a:schemeClr val="bg1"/>
              </a:solidFill>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latin typeface="Arial" charset="0"/>
                <a:ea typeface="Osaka" charset="0"/>
                <a:cs typeface="Arial" charset="0"/>
              </a:rPr>
              <a:t>٢ صموئيل ١٢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88959127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5796136" y="1"/>
            <a:ext cx="3096344" cy="2636912"/>
          </a:xfrm>
        </p:spPr>
        <p:txBody>
          <a:bodyPr/>
          <a:lstStyle/>
          <a:p>
            <a:pPr algn="ctr" eaLnBrk="1" hangingPunct="1">
              <a:defRPr/>
            </a:pPr>
            <a:r>
              <a:rPr lang="ar-JO" sz="4000" b="1" i="1" dirty="0">
                <a:solidFill>
                  <a:srgbClr val="FFFFFF"/>
                </a:solidFill>
                <a:effectLst>
                  <a:glow rad="317500">
                    <a:schemeClr val="bg1"/>
                  </a:glow>
                </a:effectLst>
              </a:rPr>
              <a:t>أنت</a:t>
            </a:r>
            <a:br>
              <a:rPr lang="ar-JO" sz="4000" b="1" i="1" dirty="0">
                <a:solidFill>
                  <a:srgbClr val="FFFFFF"/>
                </a:solidFill>
                <a:effectLst>
                  <a:glow rad="317500">
                    <a:schemeClr val="bg1"/>
                  </a:glow>
                </a:effectLst>
              </a:rPr>
            </a:br>
            <a:r>
              <a:rPr lang="ar-JO" sz="4000" b="1" i="1" dirty="0">
                <a:solidFill>
                  <a:srgbClr val="FFFFFF"/>
                </a:solidFill>
                <a:effectLst>
                  <a:glow rad="317500">
                    <a:schemeClr val="bg1"/>
                  </a:glow>
                </a:effectLst>
              </a:rPr>
              <a:t>هو الرجل</a:t>
            </a:r>
            <a:endParaRPr lang="en-US" sz="4000" b="1" i="1" dirty="0">
              <a:solidFill>
                <a:srgbClr val="FFFFFF"/>
              </a:solidFill>
              <a:effectLst>
                <a:glow rad="317500">
                  <a:schemeClr val="bg1"/>
                </a:glow>
              </a:effectLst>
            </a:endParaRPr>
          </a:p>
        </p:txBody>
      </p:sp>
      <p:pic>
        <p:nvPicPr>
          <p:cNvPr id="230402"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33339"/>
            <a:ext cx="5634039" cy="682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5590480" y="4077073"/>
            <a:ext cx="3563888" cy="2636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rtl="1" eaLnBrk="1" hangingPunct="1">
              <a:defRPr/>
            </a:pPr>
            <a:r>
              <a:rPr lang="ar-JO" sz="3600" b="1" dirty="0">
                <a:solidFill>
                  <a:srgbClr val="FFFFFF"/>
                </a:solidFill>
                <a:effectLst>
                  <a:glow rad="317500">
                    <a:schemeClr val="bg1"/>
                  </a:glow>
                </a:effectLst>
              </a:rPr>
              <a:t>ناثان يوبخ داود    على خطاياه </a:t>
            </a:r>
          </a:p>
          <a:p>
            <a:pPr algn="ctr" rtl="1" eaLnBrk="1" hangingPunct="1">
              <a:defRPr/>
            </a:pPr>
            <a:r>
              <a:rPr lang="ar-JO" sz="3600" b="1" dirty="0">
                <a:solidFill>
                  <a:srgbClr val="FFFFFF"/>
                </a:solidFill>
                <a:effectLst>
                  <a:glow rad="317500">
                    <a:schemeClr val="bg1"/>
                  </a:glow>
                </a:effectLst>
              </a:rPr>
              <a:t>(12 : 1 – 12)</a:t>
            </a:r>
            <a:endParaRPr lang="en-US" sz="3600" b="1" dirty="0">
              <a:solidFill>
                <a:srgbClr val="FFFFFF"/>
              </a:solidFill>
              <a:effectLst>
                <a:glow rad="317500">
                  <a:schemeClr val="bg1"/>
                </a:glow>
              </a:effectLst>
            </a:endParaRPr>
          </a:p>
        </p:txBody>
      </p:sp>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142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876425"/>
            <a:ext cx="9144000" cy="500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4932040" y="1"/>
            <a:ext cx="3960440" cy="2636912"/>
          </a:xfrm>
        </p:spPr>
        <p:txBody>
          <a:bodyPr/>
          <a:lstStyle/>
          <a:p>
            <a:pPr algn="ctr" eaLnBrk="1" hangingPunct="1">
              <a:defRPr/>
            </a:pPr>
            <a:r>
              <a:rPr lang="ar-JO" sz="4000" b="1" i="1" dirty="0">
                <a:solidFill>
                  <a:srgbClr val="FFFFFF"/>
                </a:solidFill>
                <a:effectLst>
                  <a:glow rad="317500">
                    <a:schemeClr val="bg1"/>
                  </a:glow>
                </a:effectLst>
              </a:rPr>
              <a:t>موت ابن بثشبع</a:t>
            </a:r>
            <a:endParaRPr lang="en-US" sz="4000" b="1" i="1" dirty="0">
              <a:solidFill>
                <a:srgbClr val="FFFFFF"/>
              </a:solidFill>
              <a:effectLst>
                <a:glow rad="317500">
                  <a:schemeClr val="bg1"/>
                </a:glow>
              </a:effectLst>
            </a:endParaRPr>
          </a:p>
        </p:txBody>
      </p:sp>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5796136" y="1"/>
            <a:ext cx="3096344" cy="2636912"/>
          </a:xfrm>
        </p:spPr>
        <p:txBody>
          <a:bodyPr/>
          <a:lstStyle/>
          <a:p>
            <a:pPr algn="ctr" eaLnBrk="1" hangingPunct="1">
              <a:defRPr/>
            </a:pPr>
            <a:r>
              <a:rPr lang="ar-JO" sz="4000" b="1" i="1" dirty="0">
                <a:solidFill>
                  <a:srgbClr val="FFFFFF"/>
                </a:solidFill>
                <a:effectLst>
                  <a:glow rad="317500">
                    <a:schemeClr val="bg1"/>
                  </a:glow>
                </a:effectLst>
              </a:rPr>
              <a:t>طفلهم يموت</a:t>
            </a:r>
            <a:endParaRPr lang="en-US" sz="4000" b="1" i="1" dirty="0">
              <a:solidFill>
                <a:srgbClr val="FFFFFF"/>
              </a:solidFill>
              <a:effectLst>
                <a:glow rad="317500">
                  <a:schemeClr val="bg1"/>
                </a:glow>
              </a:effectLst>
            </a:endParaRPr>
          </a:p>
        </p:txBody>
      </p:sp>
      <p:sp>
        <p:nvSpPr>
          <p:cNvPr id="5" name="Rectangle 2"/>
          <p:cNvSpPr txBox="1">
            <a:spLocks noChangeArrowheads="1"/>
          </p:cNvSpPr>
          <p:nvPr/>
        </p:nvSpPr>
        <p:spPr bwMode="auto">
          <a:xfrm>
            <a:off x="5590480" y="4077073"/>
            <a:ext cx="3563888" cy="2636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eaLnBrk="1" hangingPunct="1">
              <a:defRPr/>
            </a:pPr>
            <a:endParaRPr lang="en-US" sz="3600" b="1" dirty="0">
              <a:solidFill>
                <a:srgbClr val="FFFFFF"/>
              </a:solidFill>
              <a:effectLst>
                <a:glow rad="317500">
                  <a:schemeClr val="bg1"/>
                </a:glow>
              </a:effectLst>
            </a:endParaRPr>
          </a:p>
          <a:p>
            <a:pPr algn="ctr" eaLnBrk="1" hangingPunct="1">
              <a:defRPr/>
            </a:pPr>
            <a:r>
              <a:rPr lang="ar-JO" sz="3600" b="1" dirty="0">
                <a:solidFill>
                  <a:srgbClr val="FFFFFF"/>
                </a:solidFill>
                <a:effectLst>
                  <a:glow rad="317500">
                    <a:schemeClr val="bg1"/>
                  </a:glow>
                </a:effectLst>
              </a:rPr>
              <a:t>الله يدين عائلة داود</a:t>
            </a:r>
          </a:p>
          <a:p>
            <a:pPr algn="ctr" eaLnBrk="1" hangingPunct="1">
              <a:defRPr/>
            </a:pPr>
            <a:r>
              <a:rPr lang="ar-JO" sz="3600" b="1" dirty="0">
                <a:solidFill>
                  <a:srgbClr val="FFFFFF"/>
                </a:solidFill>
                <a:effectLst>
                  <a:glow rad="317500">
                    <a:schemeClr val="bg1"/>
                  </a:glow>
                </a:effectLst>
              </a:rPr>
              <a:t>(12 : 1 – 12)</a:t>
            </a:r>
            <a:endParaRPr lang="en-US" sz="3600" b="1" dirty="0">
              <a:solidFill>
                <a:srgbClr val="FFFFFF"/>
              </a:solidFill>
              <a:effectLst>
                <a:glow rad="317500">
                  <a:schemeClr val="bg1"/>
                </a:glow>
              </a:effectLst>
            </a:endParaRPr>
          </a:p>
        </p:txBody>
      </p:sp>
      <p:pic>
        <p:nvPicPr>
          <p:cNvPr id="23245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1"/>
            <a:ext cx="4500563" cy="691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739" name="Group 91"/>
          <p:cNvGraphicFramePr>
            <a:graphicFrameLocks noGrp="1"/>
          </p:cNvGraphicFramePr>
          <p:nvPr>
            <p:extLst>
              <p:ext uri="{D42A27DB-BD31-4B8C-83A1-F6EECF244321}">
                <p14:modId xmlns:p14="http://schemas.microsoft.com/office/powerpoint/2010/main" val="272341527"/>
              </p:ext>
            </p:extLst>
          </p:nvPr>
        </p:nvGraphicFramePr>
        <p:xfrm>
          <a:off x="1524000" y="755651"/>
          <a:ext cx="6096000" cy="5348290"/>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النتائج</a:t>
                      </a:r>
                      <a:endParaRPr kumimoji="0" lang="en-US" sz="2800" b="0" i="0" u="none" strike="noStrike" cap="none" normalizeH="0" baseline="0" dirty="0">
                        <a:ln>
                          <a:noFill/>
                        </a:ln>
                        <a:solidFill>
                          <a:srgbClr val="FFFF00"/>
                        </a:solidFill>
                        <a:effectLst/>
                        <a:latin typeface="Arial" pitchFamily="-112"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المشاكل</a:t>
                      </a:r>
                      <a:endParaRPr kumimoji="0" lang="en-US" sz="2800" b="0" i="0" u="none" strike="noStrike" cap="none" normalizeH="0" baseline="0" dirty="0">
                        <a:ln>
                          <a:noFill/>
                        </a:ln>
                        <a:solidFill>
                          <a:srgbClr val="FFFF00"/>
                        </a:solidFill>
                        <a:effectLst/>
                        <a:latin typeface="Arial" pitchFamily="-112"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492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الدينونات</a:t>
                      </a:r>
                      <a:endParaRPr kumimoji="0" lang="en-US" sz="2800" b="0" i="0" u="none" strike="noStrike" cap="none" normalizeH="0" baseline="0" dirty="0">
                        <a:ln>
                          <a:noFill/>
                        </a:ln>
                        <a:solidFill>
                          <a:srgbClr val="FFFF00"/>
                        </a:solidFill>
                        <a:effectLst/>
                        <a:latin typeface="Arial" pitchFamily="-112"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الإصحاحات 12 - 20</a:t>
                      </a:r>
                      <a:r>
                        <a:rPr kumimoji="0" lang="en-US" sz="2800" b="0" i="0" u="none" strike="noStrike" cap="none" normalizeH="0" baseline="0" dirty="0">
                          <a:ln>
                            <a:noFill/>
                          </a:ln>
                          <a:solidFill>
                            <a:srgbClr val="FFFF00"/>
                          </a:solidFill>
                          <a:effectLst/>
                          <a:latin typeface="Arial" pitchFamily="-112" charset="0"/>
                        </a:rPr>
                        <a:t>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550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السياسة</a:t>
                      </a:r>
                      <a:endParaRPr kumimoji="0" lang="en-US" sz="2800" b="0" i="0" u="none" strike="noStrike" cap="none" normalizeH="0" baseline="0" dirty="0">
                        <a:ln>
                          <a:noFill/>
                        </a:ln>
                        <a:solidFill>
                          <a:srgbClr val="FFFF00"/>
                        </a:solidFill>
                        <a:effectLst/>
                        <a:latin typeface="Arial" pitchFamily="-112"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العائلة</a:t>
                      </a:r>
                      <a:endParaRPr kumimoji="0" lang="en-US" sz="2800" b="0" i="0" u="none" strike="noStrike" cap="none" normalizeH="0" baseline="0" dirty="0">
                        <a:ln>
                          <a:noFill/>
                        </a:ln>
                        <a:solidFill>
                          <a:srgbClr val="FFFF00"/>
                        </a:solidFill>
                        <a:effectLst/>
                        <a:latin typeface="Arial" pitchFamily="-112"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0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15 - 20</a:t>
                      </a:r>
                      <a:endParaRPr kumimoji="0" lang="en-US" sz="2800" b="0" i="0" u="none" strike="noStrike" cap="none" normalizeH="0" baseline="0" dirty="0">
                        <a:ln>
                          <a:noFill/>
                        </a:ln>
                        <a:solidFill>
                          <a:srgbClr val="FFFF00"/>
                        </a:solidFill>
                        <a:effectLst/>
                        <a:latin typeface="Arial" pitchFamily="-112"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12 - 14</a:t>
                      </a:r>
                      <a:endParaRPr kumimoji="0" lang="en-US" sz="2800" b="0" i="0" u="none" strike="noStrike" cap="none" normalizeH="0" baseline="0" dirty="0">
                        <a:ln>
                          <a:noFill/>
                        </a:ln>
                        <a:solidFill>
                          <a:srgbClr val="FFFF00"/>
                        </a:solidFill>
                        <a:effectLst/>
                        <a:latin typeface="Arial" pitchFamily="-112"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على كل إسرائيل</a:t>
                      </a:r>
                      <a:endParaRPr kumimoji="0" lang="en-US" sz="2800" b="0" i="0" u="none" strike="noStrike" cap="none" normalizeH="0" baseline="0" dirty="0">
                        <a:ln>
                          <a:noFill/>
                        </a:ln>
                        <a:solidFill>
                          <a:srgbClr val="FFFF00"/>
                        </a:solidFill>
                        <a:effectLst/>
                        <a:latin typeface="Arial" pitchFamily="-112"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5492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من أورشليم</a:t>
                      </a:r>
                      <a:endParaRPr kumimoji="0" lang="en-US" sz="2800" b="0" i="0" u="none" strike="noStrike" cap="none" normalizeH="0" baseline="0" dirty="0">
                        <a:ln>
                          <a:noFill/>
                        </a:ln>
                        <a:solidFill>
                          <a:srgbClr val="FFFF00"/>
                        </a:solidFill>
                        <a:effectLst/>
                        <a:latin typeface="Arial" pitchFamily="-112"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944562">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33 سنة (1004 – 971 ق.م)</a:t>
                      </a:r>
                      <a:endParaRPr kumimoji="0" lang="en-US" sz="2800" b="0" i="0" u="none" strike="noStrike" cap="none" normalizeH="0" baseline="0" dirty="0">
                        <a:ln>
                          <a:noFill/>
                        </a:ln>
                        <a:solidFill>
                          <a:srgbClr val="FFFF00"/>
                        </a:solidFill>
                        <a:effectLst/>
                        <a:latin typeface="Arial" pitchFamily="-112"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33498" name="Text Box 93"/>
          <p:cNvSpPr txBox="1">
            <a:spLocks noChangeArrowheads="1"/>
          </p:cNvSpPr>
          <p:nvPr/>
        </p:nvSpPr>
        <p:spPr bwMode="auto">
          <a:xfrm>
            <a:off x="8382002" y="7620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ar-JO" b="1" dirty="0">
                <a:solidFill>
                  <a:schemeClr val="bg1"/>
                </a:solidFill>
              </a:rPr>
              <a:t>209</a:t>
            </a:r>
            <a:endParaRPr lang="en-US" b="1" dirty="0">
              <a:solidFill>
                <a:schemeClr val="bg1"/>
              </a:solidFill>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34302B-C590-5D48-BE21-7088F440EFC1}"/>
              </a:ext>
            </a:extLst>
          </p:cNvPr>
          <p:cNvGrpSpPr/>
          <p:nvPr/>
        </p:nvGrpSpPr>
        <p:grpSpPr>
          <a:xfrm>
            <a:off x="381001" y="490539"/>
            <a:ext cx="8437563" cy="5845175"/>
            <a:chOff x="381000" y="490538"/>
            <a:chExt cx="8437563" cy="5845175"/>
          </a:xfrm>
        </p:grpSpPr>
        <p:pic>
          <p:nvPicPr>
            <p:cNvPr id="234498"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0" y="490538"/>
              <a:ext cx="8437563" cy="5845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05923D3A-0C49-B749-B8E2-ABEFB1180A60}"/>
                </a:ext>
              </a:extLst>
            </p:cNvPr>
            <p:cNvSpPr/>
            <p:nvPr/>
          </p:nvSpPr>
          <p:spPr bwMode="auto">
            <a:xfrm>
              <a:off x="6172200" y="588169"/>
              <a:ext cx="2504256" cy="3048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F7A5976-132F-2048-BDAF-E8483BA6687A}"/>
                </a:ext>
              </a:extLst>
            </p:cNvPr>
            <p:cNvSpPr/>
            <p:nvPr/>
          </p:nvSpPr>
          <p:spPr bwMode="auto">
            <a:xfrm>
              <a:off x="6516215" y="6017057"/>
              <a:ext cx="2202159" cy="318655"/>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34497" name="Rectangle 2"/>
          <p:cNvSpPr>
            <a:spLocks noGrp="1" noChangeArrowheads="1"/>
          </p:cNvSpPr>
          <p:nvPr>
            <p:ph type="title" idx="4294967295"/>
          </p:nvPr>
        </p:nvSpPr>
        <p:spPr>
          <a:xfrm>
            <a:off x="488775" y="563889"/>
            <a:ext cx="8229600" cy="457200"/>
          </a:xfrm>
        </p:spPr>
        <p:txBody>
          <a:bodyPr/>
          <a:lstStyle/>
          <a:p>
            <a:pPr eaLnBrk="1" hangingPunct="1"/>
            <a:r>
              <a:rPr lang="ar-JO" sz="2800" b="1" dirty="0">
                <a:latin typeface="Arial" panose="020B0604020202020204" pitchFamily="34" charset="0"/>
                <a:ea typeface="ＭＳ Ｐゴシック" charset="0"/>
                <a:cs typeface="Arial" panose="020B0604020202020204" pitchFamily="34" charset="0"/>
              </a:rPr>
              <a:t>نسل داود</a:t>
            </a:r>
            <a:endParaRPr lang="en-US" sz="2800" b="1" dirty="0">
              <a:latin typeface="Arial" panose="020B0604020202020204" pitchFamily="34" charset="0"/>
              <a:ea typeface="ＭＳ Ｐゴシック" charset="0"/>
              <a:cs typeface="Arial" panose="020B0604020202020204" pitchFamily="34" charset="0"/>
            </a:endParaRPr>
          </a:p>
        </p:txBody>
      </p:sp>
      <p:sp>
        <p:nvSpPr>
          <p:cNvPr id="112644" name="AutoShape 4"/>
          <p:cNvSpPr>
            <a:spLocks noChangeArrowheads="1"/>
          </p:cNvSpPr>
          <p:nvPr/>
        </p:nvSpPr>
        <p:spPr bwMode="auto">
          <a:xfrm>
            <a:off x="2286000" y="25908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2645" name="AutoShape 5"/>
          <p:cNvSpPr>
            <a:spLocks noChangeArrowheads="1"/>
          </p:cNvSpPr>
          <p:nvPr/>
        </p:nvSpPr>
        <p:spPr bwMode="auto">
          <a:xfrm>
            <a:off x="1066800" y="25908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2646" name="AutoShape 6"/>
          <p:cNvSpPr>
            <a:spLocks noChangeArrowheads="1"/>
          </p:cNvSpPr>
          <p:nvPr/>
        </p:nvSpPr>
        <p:spPr bwMode="auto">
          <a:xfrm>
            <a:off x="3429000" y="27432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2647" name="AutoShape 7"/>
          <p:cNvSpPr>
            <a:spLocks noChangeArrowheads="1"/>
          </p:cNvSpPr>
          <p:nvPr/>
        </p:nvSpPr>
        <p:spPr bwMode="auto">
          <a:xfrm>
            <a:off x="6096000" y="22860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2648" name="AutoShape 8"/>
          <p:cNvSpPr>
            <a:spLocks noChangeArrowheads="1"/>
          </p:cNvSpPr>
          <p:nvPr/>
        </p:nvSpPr>
        <p:spPr bwMode="auto">
          <a:xfrm>
            <a:off x="2971800" y="28194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2649" name="AutoShape 9"/>
          <p:cNvSpPr>
            <a:spLocks noChangeArrowheads="1"/>
          </p:cNvSpPr>
          <p:nvPr/>
        </p:nvSpPr>
        <p:spPr bwMode="auto">
          <a:xfrm>
            <a:off x="5410200" y="12192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Rectangle 2">
            <a:extLst>
              <a:ext uri="{FF2B5EF4-FFF2-40B4-BE49-F238E27FC236}">
                <a16:creationId xmlns:a16="http://schemas.microsoft.com/office/drawing/2014/main" id="{0E59DBE2-F15A-A948-8C9F-B5910898337D}"/>
              </a:ext>
            </a:extLst>
          </p:cNvPr>
          <p:cNvSpPr txBox="1">
            <a:spLocks noChangeArrowheads="1"/>
          </p:cNvSpPr>
          <p:nvPr/>
        </p:nvSpPr>
        <p:spPr bwMode="auto">
          <a:xfrm>
            <a:off x="6172201" y="5942573"/>
            <a:ext cx="25461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خط نسل داود</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240345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64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64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26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264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26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4" grpId="0" animBg="1"/>
      <p:bldP spid="112645" grpId="0" animBg="1"/>
      <p:bldP spid="112646" grpId="0" animBg="1"/>
      <p:bldP spid="112647" grpId="0" animBg="1"/>
      <p:bldP spid="112648" grpId="0" animBg="1"/>
      <p:bldP spid="112649" grpId="0" animBg="1"/>
    </p:bldLst>
  </p:timing>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0" y="1"/>
            <a:ext cx="9144000" cy="1124744"/>
          </a:xfrm>
        </p:spPr>
        <p:txBody>
          <a:bodyPr/>
          <a:lstStyle/>
          <a:p>
            <a:pPr algn="ctr" eaLnBrk="1" hangingPunct="1">
              <a:defRPr/>
            </a:pPr>
            <a:r>
              <a:rPr lang="ar-JO" b="1" dirty="0">
                <a:solidFill>
                  <a:srgbClr val="FFFFFF"/>
                </a:solidFill>
                <a:effectLst>
                  <a:glow rad="317500">
                    <a:schemeClr val="bg1"/>
                  </a:glow>
                </a:effectLst>
              </a:rPr>
              <a:t>مشاكل عائلية</a:t>
            </a:r>
            <a:endParaRPr lang="en-US" b="1" dirty="0">
              <a:solidFill>
                <a:srgbClr val="FFFFFF"/>
              </a:solidFill>
              <a:effectLst>
                <a:glow rad="317500">
                  <a:schemeClr val="bg1"/>
                </a:glow>
              </a:effectLst>
            </a:endParaRPr>
          </a:p>
        </p:txBody>
      </p:sp>
      <p:pic>
        <p:nvPicPr>
          <p:cNvPr id="235522"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1844675"/>
            <a:ext cx="9167813" cy="5046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1030"/>
          <p:cNvSpPr txBox="1">
            <a:spLocks noChangeArrowheads="1"/>
          </p:cNvSpPr>
          <p:nvPr/>
        </p:nvSpPr>
        <p:spPr bwMode="auto">
          <a:xfrm>
            <a:off x="971551" y="981076"/>
            <a:ext cx="7239000" cy="5847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3200" b="1" dirty="0">
                <a:solidFill>
                  <a:srgbClr val="FFFFFF"/>
                </a:solidFill>
                <a:cs typeface="Arial" charset="0"/>
              </a:rPr>
              <a:t>ابن الزنى يموت (12 : 15 – 23)</a:t>
            </a:r>
            <a:endParaRPr lang="en-US" sz="3200" b="1" dirty="0">
              <a:solidFill>
                <a:srgbClr val="FFFFFF"/>
              </a:solidFill>
              <a:cs typeface="Arial" charset="0"/>
            </a:endParaRPr>
          </a:p>
        </p:txBody>
      </p:sp>
      <p:sp>
        <p:nvSpPr>
          <p:cNvPr id="6" name="Text Box 1032"/>
          <p:cNvSpPr txBox="1">
            <a:spLocks noChangeArrowheads="1"/>
          </p:cNvSpPr>
          <p:nvPr/>
        </p:nvSpPr>
        <p:spPr bwMode="auto">
          <a:xfrm>
            <a:off x="3059832" y="2209800"/>
            <a:ext cx="6084168"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b="1" dirty="0">
                <a:solidFill>
                  <a:srgbClr val="FFFFFF"/>
                </a:solidFill>
                <a:effectLst>
                  <a:glow rad="228600">
                    <a:schemeClr val="bg1"/>
                  </a:glow>
                </a:effectLst>
                <a:cs typeface="Arial" charset="0"/>
              </a:rPr>
              <a:t>نعمة الله لا تزال موجودة</a:t>
            </a:r>
          </a:p>
          <a:p>
            <a:pPr eaLnBrk="1" hangingPunct="1">
              <a:defRPr/>
            </a:pPr>
            <a:r>
              <a:rPr lang="ar-JO" b="1" dirty="0">
                <a:solidFill>
                  <a:srgbClr val="FFFFFF"/>
                </a:solidFill>
                <a:effectLst>
                  <a:glow rad="228600">
                    <a:schemeClr val="bg1"/>
                  </a:glow>
                </a:effectLst>
                <a:cs typeface="Arial" charset="0"/>
              </a:rPr>
              <a:t>ابن داود الثاني من بثشبع المدعو سليمان أي يديديا</a:t>
            </a:r>
          </a:p>
          <a:p>
            <a:pPr eaLnBrk="1" hangingPunct="1">
              <a:defRPr/>
            </a:pPr>
            <a:r>
              <a:rPr lang="ar-JO" b="1" dirty="0">
                <a:solidFill>
                  <a:srgbClr val="FFFFFF"/>
                </a:solidFill>
                <a:effectLst>
                  <a:glow rad="228600">
                    <a:schemeClr val="bg1"/>
                  </a:glow>
                </a:effectLst>
                <a:cs typeface="Arial" charset="0"/>
              </a:rPr>
              <a:t>أي محبوب الرب لأن الرب أحبه</a:t>
            </a:r>
          </a:p>
          <a:p>
            <a:pPr eaLnBrk="1" hangingPunct="1">
              <a:defRPr/>
            </a:pPr>
            <a:r>
              <a:rPr lang="ar-JO" b="1" dirty="0">
                <a:solidFill>
                  <a:srgbClr val="FFFFFF"/>
                </a:solidFill>
                <a:effectLst>
                  <a:glow rad="228600">
                    <a:schemeClr val="bg1"/>
                  </a:glow>
                </a:effectLst>
                <a:cs typeface="Arial" charset="0"/>
              </a:rPr>
              <a:t>(12 : 24 – 25)</a:t>
            </a:r>
            <a:endParaRPr lang="en-US" b="1" dirty="0">
              <a:solidFill>
                <a:srgbClr val="FFFFFF"/>
              </a:solidFill>
              <a:effectLst>
                <a:glow rad="228600">
                  <a:schemeClr val="bg1"/>
                </a:glow>
              </a:effectLst>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كيف يقدم الله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اللطف</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لنا حتى نكون لطفاء نحو الآخرين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
        <p:nvSpPr>
          <p:cNvPr id="4" name="Rectangle 2"/>
          <p:cNvSpPr txBox="1">
            <a:spLocks noChangeArrowheads="1"/>
          </p:cNvSpPr>
          <p:nvPr/>
        </p:nvSpPr>
        <p:spPr bwMode="auto">
          <a:xfrm>
            <a:off x="1" y="5920007"/>
            <a:ext cx="879122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صموئيل</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5122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latin typeface="Arial" charset="0"/>
                <a:ea typeface="Osaka" charset="0"/>
                <a:cs typeface="Arial" charset="0"/>
              </a:rPr>
              <a:t>٢ صموئيل ١٣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58667565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3654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25400"/>
            <a:ext cx="9226551" cy="6191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4067945" y="7144"/>
            <a:ext cx="4882604" cy="1124744"/>
          </a:xfrm>
        </p:spPr>
        <p:txBody>
          <a:bodyPr/>
          <a:lstStyle/>
          <a:p>
            <a:pPr algn="r" eaLnBrk="1" hangingPunct="1">
              <a:defRPr/>
            </a:pPr>
            <a:r>
              <a:rPr lang="ar-JO" sz="4000" b="1" dirty="0">
                <a:solidFill>
                  <a:srgbClr val="FFFFFF"/>
                </a:solidFill>
                <a:effectLst>
                  <a:glow rad="317500">
                    <a:schemeClr val="bg1"/>
                  </a:glow>
                </a:effectLst>
              </a:rPr>
              <a:t>أمنون</a:t>
            </a:r>
            <a:endParaRPr lang="en-US" b="1" dirty="0">
              <a:solidFill>
                <a:srgbClr val="FFFFFF"/>
              </a:solidFill>
              <a:effectLst>
                <a:glow rad="317500">
                  <a:schemeClr val="bg1"/>
                </a:glow>
              </a:effectLst>
            </a:endParaRPr>
          </a:p>
        </p:txBody>
      </p:sp>
      <p:sp>
        <p:nvSpPr>
          <p:cNvPr id="5" name="Rectangle 3"/>
          <p:cNvSpPr txBox="1">
            <a:spLocks noChangeArrowheads="1"/>
          </p:cNvSpPr>
          <p:nvPr/>
        </p:nvSpPr>
        <p:spPr bwMode="auto">
          <a:xfrm>
            <a:off x="0" y="6252864"/>
            <a:ext cx="9144000" cy="632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a:lstStyle>
          <a:p>
            <a:pPr marL="0" indent="0" algn="ctr" eaLnBrk="1" hangingPunct="1">
              <a:buClr>
                <a:srgbClr val="FF3399"/>
              </a:buClr>
              <a:buFontTx/>
              <a:buNone/>
              <a:defRPr/>
            </a:pPr>
            <a:r>
              <a:rPr lang="ar-JO" sz="2800" b="1" dirty="0">
                <a:solidFill>
                  <a:srgbClr val="FFFFFF"/>
                </a:solidFill>
                <a:effectLst>
                  <a:glow rad="317500">
                    <a:srgbClr val="000000"/>
                  </a:glow>
                </a:effectLst>
              </a:rPr>
              <a:t>استمرت المشاكل العائلية من خلال أمنون ابن داود</a:t>
            </a:r>
            <a:endParaRPr lang="en-US" sz="1800" b="1" dirty="0">
              <a:solidFill>
                <a:srgbClr val="FFFFFF"/>
              </a:solidFill>
              <a:effectLst>
                <a:glow rad="317500">
                  <a:srgbClr val="000000"/>
                </a:glow>
              </a:effectLst>
            </a:endParaRPr>
          </a:p>
        </p:txBody>
      </p:sp>
    </p:spTree>
  </p:cSld>
  <p:clrMapOvr>
    <a:overrideClrMapping bg1="dk2" tx1="lt1" bg2="dk1" tx2="lt2" accent1="accent1" accent2="accent2" accent3="accent3" accent4="accent4" accent5="accent5" accent6="accent6" hlink="hlink" folHlink="folHlink"/>
  </p:clrMapOvr>
  <p:transition/>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7569"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7950" y="115889"/>
            <a:ext cx="9251951" cy="6643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228600" y="301626"/>
            <a:ext cx="8458200" cy="967135"/>
          </a:xfrm>
        </p:spPr>
        <p:txBody>
          <a:bodyPr/>
          <a:lstStyle/>
          <a:p>
            <a:pPr algn="ctr" eaLnBrk="1" hangingPunct="1">
              <a:defRPr/>
            </a:pPr>
            <a:r>
              <a:rPr lang="ar-JO" sz="4000" b="1" dirty="0">
                <a:solidFill>
                  <a:srgbClr val="FFFFFF"/>
                </a:solidFill>
                <a:effectLst>
                  <a:glow rad="317500">
                    <a:schemeClr val="bg1"/>
                  </a:glow>
                </a:effectLst>
              </a:rPr>
              <a:t>أمنون و ثامار</a:t>
            </a:r>
            <a:endParaRPr lang="en-US" b="1" dirty="0">
              <a:solidFill>
                <a:srgbClr val="FFFFFF"/>
              </a:solidFill>
              <a:effectLst>
                <a:glow rad="317500">
                  <a:schemeClr val="bg1"/>
                </a:glow>
              </a:effectLst>
            </a:endParaRPr>
          </a:p>
        </p:txBody>
      </p:sp>
      <p:sp>
        <p:nvSpPr>
          <p:cNvPr id="5" name="Rectangle 3"/>
          <p:cNvSpPr txBox="1">
            <a:spLocks noChangeArrowheads="1"/>
          </p:cNvSpPr>
          <p:nvPr/>
        </p:nvSpPr>
        <p:spPr bwMode="auto">
          <a:xfrm>
            <a:off x="251520" y="5445225"/>
            <a:ext cx="8134672" cy="1424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a:lstStyle>
          <a:p>
            <a:pPr marL="0" indent="0" algn="ctr" eaLnBrk="1" hangingPunct="1">
              <a:buFontTx/>
              <a:buNone/>
              <a:defRPr/>
            </a:pPr>
            <a:r>
              <a:rPr lang="ar-JO" sz="2800" b="1" dirty="0">
                <a:solidFill>
                  <a:srgbClr val="FFFFFF"/>
                </a:solidFill>
                <a:effectLst>
                  <a:glow rad="317500">
                    <a:schemeClr val="bg1"/>
                  </a:glow>
                </a:effectLst>
              </a:rPr>
              <a:t>أدين داود من خلال اغتصاب ابنته من قبل ابنه</a:t>
            </a:r>
            <a:endParaRPr lang="en-US" sz="1800" b="1" dirty="0">
              <a:solidFill>
                <a:srgbClr val="FFFFFF"/>
              </a:solidFill>
              <a:effectLst>
                <a:glow rad="317500">
                  <a:schemeClr val="bg1"/>
                </a:glo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0" y="0"/>
            <a:ext cx="9144000" cy="1844824"/>
          </a:xfrm>
        </p:spPr>
        <p:txBody>
          <a:bodyPr/>
          <a:lstStyle/>
          <a:p>
            <a:pPr algn="ctr" eaLnBrk="1" hangingPunct="1">
              <a:defRPr/>
            </a:pPr>
            <a:r>
              <a:rPr lang="ar-JO" sz="3600" b="1" dirty="0">
                <a:solidFill>
                  <a:srgbClr val="FFFFFF"/>
                </a:solidFill>
                <a:effectLst>
                  <a:glow rad="317500">
                    <a:schemeClr val="bg1"/>
                  </a:glow>
                </a:effectLst>
              </a:rPr>
              <a:t>لكن أبشالوم الأخ غير الشقيق لأمنون كان الأخ الشقيق لثامار</a:t>
            </a:r>
            <a:endParaRPr lang="en-US" sz="4000" b="1" dirty="0">
              <a:solidFill>
                <a:srgbClr val="FFFFFF"/>
              </a:solidFill>
              <a:effectLst>
                <a:glow rad="317500">
                  <a:schemeClr val="bg1"/>
                </a:glow>
              </a:effectLst>
            </a:endParaRPr>
          </a:p>
        </p:txBody>
      </p:sp>
      <p:pic>
        <p:nvPicPr>
          <p:cNvPr id="238594"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463" y="1844676"/>
            <a:ext cx="9142413" cy="501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B9EE159-34A3-CD20-0196-CE96CF32B9D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1052736"/>
            <a:ext cx="9180512" cy="67466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0" y="1"/>
            <a:ext cx="9144000" cy="1124744"/>
          </a:xfrm>
          <a:solidFill>
            <a:schemeClr val="bg1"/>
          </a:solidFill>
        </p:spPr>
        <p:txBody>
          <a:bodyPr/>
          <a:lstStyle/>
          <a:p>
            <a:pPr algn="ctr" eaLnBrk="1" hangingPunct="1">
              <a:defRPr/>
            </a:pPr>
            <a:r>
              <a:rPr lang="ar-JO" sz="3600" b="1" dirty="0">
                <a:solidFill>
                  <a:srgbClr val="FFFFFF"/>
                </a:solidFill>
                <a:effectLst>
                  <a:glow rad="317500">
                    <a:schemeClr val="bg1"/>
                  </a:glow>
                </a:effectLst>
              </a:rPr>
              <a:t>قام أبشالوم بقتل أمنون بعد سنتين</a:t>
            </a:r>
            <a:endParaRPr lang="en-US" sz="4000" b="1" dirty="0">
              <a:solidFill>
                <a:srgbClr val="FFFFFF"/>
              </a:solidFill>
              <a:effectLst>
                <a:glow rad="317500">
                  <a:schemeClr val="bg1"/>
                </a:glow>
              </a:effectLst>
            </a:endParaRPr>
          </a:p>
        </p:txBody>
      </p:sp>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93" t="594" r="1168" b="8809"/>
          <a:stretch/>
        </p:blipFill>
        <p:spPr>
          <a:xfrm>
            <a:off x="0" y="-364250"/>
            <a:ext cx="9144000" cy="7491746"/>
          </a:xfrm>
          <a:prstGeom prst="rect">
            <a:avLst/>
          </a:prstGeom>
        </p:spPr>
      </p:pic>
      <p:sp>
        <p:nvSpPr>
          <p:cNvPr id="87041" name="Rectangle 2"/>
          <p:cNvSpPr>
            <a:spLocks noGrp="1" noChangeArrowheads="1"/>
          </p:cNvSpPr>
          <p:nvPr>
            <p:ph type="title"/>
          </p:nvPr>
        </p:nvSpPr>
        <p:spPr>
          <a:xfrm>
            <a:off x="-6564" y="5445225"/>
            <a:ext cx="9144000" cy="1124744"/>
          </a:xfrm>
        </p:spPr>
        <p:txBody>
          <a:bodyPr/>
          <a:lstStyle/>
          <a:p>
            <a:pPr algn="ctr" eaLnBrk="1" hangingPunct="1">
              <a:defRPr/>
            </a:pPr>
            <a:r>
              <a:rPr lang="ar-JO" sz="3600" b="1" dirty="0">
                <a:solidFill>
                  <a:srgbClr val="FFFFFF"/>
                </a:solidFill>
                <a:effectLst>
                  <a:glow rad="317500">
                    <a:schemeClr val="bg1"/>
                  </a:glow>
                </a:effectLst>
              </a:rPr>
              <a:t>نعى داود موت أمنون</a:t>
            </a:r>
            <a:br>
              <a:rPr lang="ar-JO" sz="3600" b="1" dirty="0">
                <a:solidFill>
                  <a:srgbClr val="FFFFFF"/>
                </a:solidFill>
                <a:effectLst>
                  <a:glow rad="317500">
                    <a:schemeClr val="bg1"/>
                  </a:glow>
                </a:effectLst>
              </a:rPr>
            </a:br>
            <a:r>
              <a:rPr lang="ar-JO" sz="3600" b="1" dirty="0">
                <a:solidFill>
                  <a:srgbClr val="FFFFFF"/>
                </a:solidFill>
                <a:effectLst>
                  <a:glow rad="317500">
                    <a:schemeClr val="bg1"/>
                  </a:glow>
                </a:effectLst>
              </a:rPr>
              <a:t>(2 صموئيل 13 : 37)</a:t>
            </a:r>
            <a:br>
              <a:rPr lang="en-US" sz="3600" b="1" dirty="0">
                <a:solidFill>
                  <a:srgbClr val="FFFFFF"/>
                </a:solidFill>
                <a:effectLst>
                  <a:glow rad="317500">
                    <a:schemeClr val="bg1"/>
                  </a:glow>
                </a:effectLst>
              </a:rPr>
            </a:br>
            <a:endParaRPr lang="en-US" sz="4000" b="1" dirty="0">
              <a:solidFill>
                <a:srgbClr val="FFFFFF"/>
              </a:solidFill>
              <a:effectLst>
                <a:glow rad="317500">
                  <a:schemeClr val="bg1"/>
                </a:glow>
              </a:effectLst>
            </a:endParaRPr>
          </a:p>
        </p:txBody>
      </p:sp>
    </p:spTree>
    <p:extLst>
      <p:ext uri="{BB962C8B-B14F-4D97-AF65-F5344CB8AC3E}">
        <p14:creationId xmlns:p14="http://schemas.microsoft.com/office/powerpoint/2010/main" val="2562668561"/>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ext Box 1029"/>
          <p:cNvSpPr txBox="1">
            <a:spLocks noChangeArrowheads="1"/>
          </p:cNvSpPr>
          <p:nvPr/>
        </p:nvSpPr>
        <p:spPr bwMode="auto">
          <a:xfrm>
            <a:off x="2363901" y="4275139"/>
            <a:ext cx="4540025" cy="95410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2800" b="1" dirty="0">
                <a:solidFill>
                  <a:srgbClr val="FF0000"/>
                </a:solidFill>
                <a:cs typeface="Arial" charset="0"/>
              </a:rPr>
              <a:t>سفاح القربى في بيت داود</a:t>
            </a:r>
            <a:endParaRPr lang="en-US" sz="2800" b="1" dirty="0">
              <a:solidFill>
                <a:srgbClr val="FF0000"/>
              </a:solidFill>
              <a:cs typeface="Arial" charset="0"/>
            </a:endParaRPr>
          </a:p>
          <a:p>
            <a:pPr eaLnBrk="1" hangingPunct="1"/>
            <a:r>
              <a:rPr lang="ar-JO" sz="2800" b="1" dirty="0">
                <a:solidFill>
                  <a:srgbClr val="FF0000"/>
                </a:solidFill>
                <a:cs typeface="Arial" charset="0"/>
              </a:rPr>
              <a:t>أمنون يغتصب ثامار (13 : 1 – 20)</a:t>
            </a:r>
            <a:endParaRPr lang="en-US" sz="2800" b="1" dirty="0">
              <a:solidFill>
                <a:srgbClr val="FF0000"/>
              </a:solidFill>
              <a:cs typeface="Arial" charset="0"/>
            </a:endParaRPr>
          </a:p>
        </p:txBody>
      </p:sp>
      <p:sp>
        <p:nvSpPr>
          <p:cNvPr id="240642" name="Text Box 1030"/>
          <p:cNvSpPr txBox="1">
            <a:spLocks noChangeArrowheads="1"/>
          </p:cNvSpPr>
          <p:nvPr/>
        </p:nvSpPr>
        <p:spPr bwMode="auto">
          <a:xfrm>
            <a:off x="1012825" y="1524001"/>
            <a:ext cx="7239000" cy="5847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3200" b="1" dirty="0">
                <a:solidFill>
                  <a:srgbClr val="FF0000"/>
                </a:solidFill>
                <a:cs typeface="Arial" charset="0"/>
              </a:rPr>
              <a:t>ابن الزنى يموت (12 : 15 – 23)</a:t>
            </a:r>
            <a:endParaRPr lang="en-US" sz="3200" b="1" dirty="0">
              <a:solidFill>
                <a:srgbClr val="FF0000"/>
              </a:solidFill>
              <a:cs typeface="Arial" charset="0"/>
            </a:endParaRPr>
          </a:p>
        </p:txBody>
      </p:sp>
      <p:sp>
        <p:nvSpPr>
          <p:cNvPr id="30727" name="Text Box 1031"/>
          <p:cNvSpPr txBox="1">
            <a:spLocks noChangeArrowheads="1"/>
          </p:cNvSpPr>
          <p:nvPr/>
        </p:nvSpPr>
        <p:spPr bwMode="auto">
          <a:xfrm>
            <a:off x="457200" y="5410200"/>
            <a:ext cx="8350251" cy="5232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2800" b="1" dirty="0">
                <a:solidFill>
                  <a:srgbClr val="FF0000"/>
                </a:solidFill>
                <a:cs typeface="Arial" charset="0"/>
              </a:rPr>
              <a:t>جريمة قتل : أبشالوم يقتل أمنون (13 : 21 – 36)</a:t>
            </a:r>
            <a:endParaRPr lang="en-US" sz="2800" b="1" dirty="0">
              <a:solidFill>
                <a:srgbClr val="FF0000"/>
              </a:solidFill>
              <a:cs typeface="Arial" charset="0"/>
            </a:endParaRPr>
          </a:p>
        </p:txBody>
      </p:sp>
      <p:sp>
        <p:nvSpPr>
          <p:cNvPr id="240644" name="Text Box 1032"/>
          <p:cNvSpPr txBox="1">
            <a:spLocks noChangeArrowheads="1"/>
          </p:cNvSpPr>
          <p:nvPr/>
        </p:nvSpPr>
        <p:spPr bwMode="auto">
          <a:xfrm>
            <a:off x="0" y="2209800"/>
            <a:ext cx="9144000"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66FFFF"/>
                </a:solidFill>
                <a:cs typeface="Arial" charset="0"/>
              </a:rPr>
              <a:t>نعمة الله لا تزال موجودة</a:t>
            </a:r>
            <a:endParaRPr lang="en-US" b="1" dirty="0">
              <a:solidFill>
                <a:srgbClr val="66FFFF"/>
              </a:solidFill>
              <a:cs typeface="Arial" charset="0"/>
            </a:endParaRPr>
          </a:p>
          <a:p>
            <a:pPr eaLnBrk="1" hangingPunct="1"/>
            <a:r>
              <a:rPr lang="ar-JO" b="1" dirty="0">
                <a:solidFill>
                  <a:srgbClr val="66FFFF"/>
                </a:solidFill>
                <a:cs typeface="Arial" charset="0"/>
              </a:rPr>
              <a:t>ابن داود الثاني من بثشبع</a:t>
            </a:r>
            <a:endParaRPr lang="en-US" b="1" dirty="0">
              <a:solidFill>
                <a:srgbClr val="66FFFF"/>
              </a:solidFill>
              <a:cs typeface="Arial" charset="0"/>
            </a:endParaRPr>
          </a:p>
          <a:p>
            <a:pPr eaLnBrk="1" hangingPunct="1"/>
            <a:r>
              <a:rPr lang="ar-JO" b="1" dirty="0">
                <a:solidFill>
                  <a:srgbClr val="66FFFF"/>
                </a:solidFill>
                <a:cs typeface="Arial" charset="0"/>
              </a:rPr>
              <a:t>المسمى سليمان أو يديديا</a:t>
            </a:r>
            <a:endParaRPr lang="en-US" b="1" dirty="0">
              <a:solidFill>
                <a:srgbClr val="66FFFF"/>
              </a:solidFill>
              <a:cs typeface="Arial" charset="0"/>
            </a:endParaRPr>
          </a:p>
          <a:p>
            <a:pPr eaLnBrk="1" hangingPunct="1"/>
            <a:r>
              <a:rPr lang="ar-JO" altLang="ja-JP" b="1" dirty="0">
                <a:solidFill>
                  <a:srgbClr val="66FFFF"/>
                </a:solidFill>
                <a:cs typeface="Arial" charset="0"/>
              </a:rPr>
              <a:t>محبوب الرب لأن الرب أحبه</a:t>
            </a:r>
            <a:endParaRPr lang="en-US" b="1" dirty="0">
              <a:solidFill>
                <a:srgbClr val="66FFFF"/>
              </a:solidFill>
              <a:cs typeface="Arial" charset="0"/>
            </a:endParaRPr>
          </a:p>
          <a:p>
            <a:pPr eaLnBrk="1" hangingPunct="1"/>
            <a:r>
              <a:rPr lang="en-US" b="1" dirty="0">
                <a:solidFill>
                  <a:srgbClr val="66FFFF"/>
                </a:solidFill>
                <a:cs typeface="Arial" charset="0"/>
              </a:rPr>
              <a:t>(</a:t>
            </a:r>
            <a:r>
              <a:rPr lang="ar-JO" b="1" dirty="0">
                <a:solidFill>
                  <a:srgbClr val="66FFFF"/>
                </a:solidFill>
                <a:cs typeface="Arial" charset="0"/>
              </a:rPr>
              <a:t>12 : 24 - 25</a:t>
            </a:r>
            <a:r>
              <a:rPr lang="en-US" b="1" dirty="0">
                <a:solidFill>
                  <a:srgbClr val="66FFFF"/>
                </a:solidFill>
                <a:cs typeface="Arial" charset="0"/>
              </a:rPr>
              <a:t>)</a:t>
            </a:r>
          </a:p>
        </p:txBody>
      </p:sp>
      <p:sp>
        <p:nvSpPr>
          <p:cNvPr id="240645" name="Text Box 1034"/>
          <p:cNvSpPr txBox="1">
            <a:spLocks noChangeArrowheads="1"/>
          </p:cNvSpPr>
          <p:nvPr/>
        </p:nvSpPr>
        <p:spPr bwMode="auto">
          <a:xfrm>
            <a:off x="3282810" y="307976"/>
            <a:ext cx="2622833" cy="7694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4400" b="1" dirty="0">
                <a:solidFill>
                  <a:srgbClr val="FF0000"/>
                </a:solidFill>
                <a:cs typeface="Arial" charset="0"/>
              </a:rPr>
              <a:t>مشاكل عائلية</a:t>
            </a:r>
            <a:endParaRPr lang="en-US" sz="4400" b="1" dirty="0">
              <a:solidFill>
                <a:srgbClr val="FF0000"/>
              </a:solidFill>
              <a:cs typeface="Arial" charset="0"/>
            </a:endParaRPr>
          </a:p>
        </p:txBody>
      </p:sp>
      <p:sp>
        <p:nvSpPr>
          <p:cNvPr id="240646" name="Text Box 1036"/>
          <p:cNvSpPr txBox="1">
            <a:spLocks noChangeArrowheads="1"/>
          </p:cNvSpPr>
          <p:nvPr/>
        </p:nvSpPr>
        <p:spPr bwMode="auto">
          <a:xfrm>
            <a:off x="4144086" y="6491288"/>
            <a:ext cx="479009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sz="2000" i="1" dirty="0">
                <a:solidFill>
                  <a:srgbClr val="66FFFF"/>
                </a:solidFill>
                <a:cs typeface="Arial" charset="0"/>
              </a:rPr>
              <a:t>بروس ويلكنسون و كينيث بوا, حديث عبر الكتاب المقدس</a:t>
            </a:r>
            <a:endParaRPr lang="en-US" sz="2000" dirty="0">
              <a:solidFill>
                <a:srgbClr val="66FFFF"/>
              </a:solidFill>
              <a:cs typeface="Arial" charset="0"/>
            </a:endParaRPr>
          </a:p>
        </p:txBody>
      </p:sp>
      <p:sp>
        <p:nvSpPr>
          <p:cNvPr id="240647" name="Text Box 1037"/>
          <p:cNvSpPr txBox="1">
            <a:spLocks noChangeArrowheads="1"/>
          </p:cNvSpPr>
          <p:nvPr/>
        </p:nvSpPr>
        <p:spPr bwMode="auto">
          <a:xfrm>
            <a:off x="8382002" y="7620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ar-JO" b="1" dirty="0">
                <a:solidFill>
                  <a:schemeClr val="bg1"/>
                </a:solidFill>
                <a:cs typeface="Arial" charset="0"/>
              </a:rPr>
              <a:t>213</a:t>
            </a:r>
            <a:endParaRPr lang="en-US" b="1" dirty="0">
              <a:solidFill>
                <a:schemeClr val="bg1"/>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7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07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animBg="1" autoUpdateAnimBg="0"/>
      <p:bldP spid="30727" grpId="0" animBg="1"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latin typeface="Arial" charset="0"/>
                <a:ea typeface="Osaka" charset="0"/>
                <a:cs typeface="Arial" charset="0"/>
              </a:rPr>
              <a:t>٢ صموئيل ١٤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26274075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32" y="-8104"/>
            <a:ext cx="9147032" cy="6860274"/>
          </a:xfrm>
          <a:prstGeom prst="rect">
            <a:avLst/>
          </a:prstGeom>
        </p:spPr>
      </p:pic>
      <p:sp>
        <p:nvSpPr>
          <p:cNvPr id="87041" name="Rectangle 2"/>
          <p:cNvSpPr>
            <a:spLocks noGrp="1" noChangeArrowheads="1"/>
          </p:cNvSpPr>
          <p:nvPr>
            <p:ph type="title"/>
          </p:nvPr>
        </p:nvSpPr>
        <p:spPr>
          <a:xfrm>
            <a:off x="0" y="0"/>
            <a:ext cx="9144000" cy="980728"/>
          </a:xfrm>
        </p:spPr>
        <p:txBody>
          <a:bodyPr/>
          <a:lstStyle/>
          <a:p>
            <a:pPr algn="ctr" eaLnBrk="1" hangingPunct="1">
              <a:defRPr/>
            </a:pPr>
            <a:r>
              <a:rPr lang="ar-JO" sz="3600" b="1" dirty="0">
                <a:solidFill>
                  <a:srgbClr val="FFFFFF"/>
                </a:solidFill>
                <a:effectLst>
                  <a:glow rad="317500">
                    <a:schemeClr val="bg1"/>
                  </a:glow>
                </a:effectLst>
              </a:rPr>
              <a:t>حكمة المرأة التقوعية (٢ صموئيل ١٤)</a:t>
            </a:r>
            <a:endParaRPr lang="en-US" sz="4000" b="1" dirty="0">
              <a:solidFill>
                <a:srgbClr val="FFFFFF"/>
              </a:solidFill>
              <a:effectLst>
                <a:glow rad="317500">
                  <a:schemeClr val="bg1"/>
                </a:glow>
              </a:effectLst>
            </a:endParaRPr>
          </a:p>
        </p:txBody>
      </p:sp>
    </p:spTree>
    <p:extLst>
      <p:ext uri="{BB962C8B-B14F-4D97-AF65-F5344CB8AC3E}">
        <p14:creationId xmlns:p14="http://schemas.microsoft.com/office/powerpoint/2010/main" val="4271223660"/>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latin typeface="Arial" charset="0"/>
                <a:ea typeface="Osaka" charset="0"/>
                <a:cs typeface="Arial" charset="0"/>
              </a:rPr>
              <a:t>٢ صموئيل ١٥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4176303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461" y="0"/>
            <a:ext cx="9144000" cy="6858000"/>
          </a:xfrm>
          <a:prstGeom prst="rect">
            <a:avLst/>
          </a:prstGeom>
        </p:spPr>
      </p:pic>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rtl="1">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1. لطف الله يعطينا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قادة</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(1 – 10)</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 y="5920007"/>
            <a:ext cx="879122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صموئيل</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323398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70" name="Text Box 1030"/>
          <p:cNvSpPr txBox="1">
            <a:spLocks noChangeArrowheads="1"/>
          </p:cNvSpPr>
          <p:nvPr/>
        </p:nvSpPr>
        <p:spPr bwMode="auto">
          <a:xfrm>
            <a:off x="251520" y="2132856"/>
            <a:ext cx="1402948"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defRPr/>
            </a:pPr>
            <a:r>
              <a:rPr lang="ar-JO" sz="4000" b="1" dirty="0">
                <a:solidFill>
                  <a:srgbClr val="FFFFFF"/>
                </a:solidFill>
                <a:effectLst>
                  <a:glow rad="266700">
                    <a:schemeClr val="tx1">
                      <a:alpha val="75000"/>
                    </a:schemeClr>
                  </a:glow>
                </a:effectLst>
                <a:cs typeface="Arial" charset="0"/>
              </a:rPr>
              <a:t>أبشالوم</a:t>
            </a:r>
            <a:endParaRPr lang="en-US" sz="4000" b="1" dirty="0">
              <a:solidFill>
                <a:srgbClr val="FFFFFF"/>
              </a:solidFill>
              <a:effectLst>
                <a:glow rad="266700">
                  <a:schemeClr val="tx1">
                    <a:alpha val="75000"/>
                  </a:schemeClr>
                </a:glow>
              </a:effectLst>
              <a:cs typeface="Arial" charset="0"/>
            </a:endParaRPr>
          </a:p>
        </p:txBody>
      </p:sp>
      <p:sp>
        <p:nvSpPr>
          <p:cNvPr id="62471" name="Rectangle 1031"/>
          <p:cNvSpPr>
            <a:spLocks noChangeArrowheads="1"/>
          </p:cNvSpPr>
          <p:nvPr/>
        </p:nvSpPr>
        <p:spPr bwMode="auto">
          <a:xfrm>
            <a:off x="251522" y="3581028"/>
            <a:ext cx="877163"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defRPr/>
            </a:pPr>
            <a:r>
              <a:rPr lang="ar-JO" sz="4000" b="1" dirty="0">
                <a:solidFill>
                  <a:srgbClr val="FFFFFF"/>
                </a:solidFill>
                <a:effectLst>
                  <a:glow rad="266700">
                    <a:schemeClr val="tx1">
                      <a:alpha val="75000"/>
                    </a:schemeClr>
                  </a:glow>
                </a:effectLst>
                <a:cs typeface="Arial" charset="0"/>
              </a:rPr>
              <a:t>شبع</a:t>
            </a:r>
            <a:endParaRPr lang="en-US" sz="4000" b="1" dirty="0">
              <a:solidFill>
                <a:srgbClr val="FFFFFF"/>
              </a:solidFill>
              <a:effectLst>
                <a:glow rad="266700">
                  <a:schemeClr val="tx1">
                    <a:alpha val="75000"/>
                  </a:schemeClr>
                </a:glow>
              </a:effectLst>
              <a:cs typeface="Arial" charset="0"/>
            </a:endParaRPr>
          </a:p>
        </p:txBody>
      </p:sp>
      <p:sp>
        <p:nvSpPr>
          <p:cNvPr id="62472" name="Rectangle 1032"/>
          <p:cNvSpPr>
            <a:spLocks noChangeArrowheads="1"/>
          </p:cNvSpPr>
          <p:nvPr/>
        </p:nvSpPr>
        <p:spPr bwMode="auto">
          <a:xfrm>
            <a:off x="251521" y="5029200"/>
            <a:ext cx="6077305"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defRPr/>
            </a:pPr>
            <a:r>
              <a:rPr lang="ar-JO" sz="4000" b="1" dirty="0">
                <a:solidFill>
                  <a:srgbClr val="FFFFFF"/>
                </a:solidFill>
                <a:effectLst>
                  <a:glow rad="266700">
                    <a:schemeClr val="tx1">
                      <a:alpha val="75000"/>
                    </a:schemeClr>
                  </a:glow>
                </a:effectLst>
                <a:cs typeface="Arial" charset="0"/>
              </a:rPr>
              <a:t>أدونيا، لاحقاً خلال فترة حكم سليمان</a:t>
            </a:r>
            <a:endParaRPr lang="en-US" sz="4000" b="1" dirty="0">
              <a:solidFill>
                <a:srgbClr val="FFFFFF"/>
              </a:solidFill>
              <a:effectLst>
                <a:glow rad="266700">
                  <a:schemeClr val="tx1">
                    <a:alpha val="75000"/>
                  </a:schemeClr>
                </a:glow>
              </a:effectLst>
              <a:cs typeface="Arial" charset="0"/>
            </a:endParaRPr>
          </a:p>
        </p:txBody>
      </p:sp>
      <p:sp>
        <p:nvSpPr>
          <p:cNvPr id="241669" name="Text Box 1034"/>
          <p:cNvSpPr txBox="1">
            <a:spLocks noChangeArrowheads="1"/>
          </p:cNvSpPr>
          <p:nvPr/>
        </p:nvSpPr>
        <p:spPr bwMode="auto">
          <a:xfrm>
            <a:off x="2565443" y="307976"/>
            <a:ext cx="4062331" cy="132343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4000" b="1" dirty="0">
                <a:solidFill>
                  <a:srgbClr val="FF0000"/>
                </a:solidFill>
                <a:cs typeface="Arial" charset="0"/>
              </a:rPr>
              <a:t>مشاكل سياسية</a:t>
            </a:r>
            <a:endParaRPr lang="en-US" sz="4000" b="1" dirty="0">
              <a:solidFill>
                <a:srgbClr val="FF0000"/>
              </a:solidFill>
              <a:cs typeface="Arial" charset="0"/>
            </a:endParaRPr>
          </a:p>
          <a:p>
            <a:pPr eaLnBrk="1" hangingPunct="1"/>
            <a:r>
              <a:rPr lang="en-US" sz="4000" b="1" dirty="0">
                <a:solidFill>
                  <a:srgbClr val="FF0000"/>
                </a:solidFill>
                <a:cs typeface="Arial" charset="0"/>
              </a:rPr>
              <a:t>(</a:t>
            </a:r>
            <a:r>
              <a:rPr lang="ar-JO" sz="4000" b="1" dirty="0">
                <a:solidFill>
                  <a:srgbClr val="FF0000"/>
                </a:solidFill>
                <a:cs typeface="Arial" charset="0"/>
              </a:rPr>
              <a:t>2 صموئيل 15 - 20</a:t>
            </a:r>
            <a:r>
              <a:rPr lang="en-US" sz="4000" b="1" dirty="0">
                <a:solidFill>
                  <a:srgbClr val="FF0000"/>
                </a:solidFill>
                <a:cs typeface="Arial" charset="0"/>
              </a:rPr>
              <a:t>)</a:t>
            </a:r>
          </a:p>
        </p:txBody>
      </p:sp>
      <p:sp>
        <p:nvSpPr>
          <p:cNvPr id="241670" name="Text Box 1036"/>
          <p:cNvSpPr txBox="1">
            <a:spLocks noChangeArrowheads="1"/>
          </p:cNvSpPr>
          <p:nvPr/>
        </p:nvSpPr>
        <p:spPr bwMode="auto">
          <a:xfrm>
            <a:off x="8382002" y="7620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ar-JO" b="1" dirty="0">
                <a:solidFill>
                  <a:schemeClr val="bg1"/>
                </a:solidFill>
                <a:cs typeface="Arial" charset="0"/>
              </a:rPr>
              <a:t>213</a:t>
            </a:r>
            <a:endParaRPr lang="en-US" b="1" dirty="0">
              <a:solidFill>
                <a:schemeClr val="bg1"/>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24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iterate type="lt">
                                    <p:tmAbs val="75"/>
                                  </p:iterate>
                                  <p:childTnLst>
                                    <p:set>
                                      <p:cBhvr>
                                        <p:cTn id="10" dur="1" fill="hold">
                                          <p:stCondLst>
                                            <p:cond delay="74"/>
                                          </p:stCondLst>
                                        </p:cTn>
                                        <p:tgtEl>
                                          <p:spTgt spid="6247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24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7" name="Text Box 5"/>
          <p:cNvSpPr txBox="1">
            <a:spLocks noChangeArrowheads="1"/>
          </p:cNvSpPr>
          <p:nvPr/>
        </p:nvSpPr>
        <p:spPr bwMode="auto">
          <a:xfrm>
            <a:off x="5080000" y="3213101"/>
            <a:ext cx="40640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a:defRPr/>
            </a:pPr>
            <a:endParaRPr lang="en-US" sz="3200" b="1" dirty="0">
              <a:solidFill>
                <a:srgbClr val="FFFFFF"/>
              </a:solidFill>
              <a:latin typeface="Arial"/>
              <a:ea typeface="+mn-ea"/>
              <a:cs typeface="Arial"/>
            </a:endParaRPr>
          </a:p>
          <a:p>
            <a:pPr>
              <a:defRPr/>
            </a:pPr>
            <a:r>
              <a:rPr lang="ar-JO" sz="3200" b="1" dirty="0">
                <a:solidFill>
                  <a:srgbClr val="FFFFFF"/>
                </a:solidFill>
                <a:latin typeface="Arial"/>
                <a:ea typeface="+mn-ea"/>
                <a:cs typeface="Arial"/>
              </a:rPr>
              <a:t>أبشالوم ابن داود الوسيم والمحبوب لا يزال يتمرد عليه</a:t>
            </a:r>
            <a:endParaRPr lang="en-US" sz="3200" b="1" dirty="0">
              <a:solidFill>
                <a:srgbClr val="FFFFFF"/>
              </a:solidFill>
              <a:latin typeface="Arial"/>
              <a:ea typeface="+mn-ea"/>
              <a:cs typeface="Arial"/>
            </a:endParaRPr>
          </a:p>
        </p:txBody>
      </p:sp>
      <p:pic>
        <p:nvPicPr>
          <p:cNvPr id="242690" name="Picture 9" descr="II SAMUEL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080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2691"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00564" y="0"/>
            <a:ext cx="2447925" cy="323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3713" name="Rectangle 2"/>
          <p:cNvSpPr>
            <a:spLocks noGrp="1" noChangeArrowheads="1"/>
          </p:cNvSpPr>
          <p:nvPr>
            <p:ph type="title"/>
          </p:nvPr>
        </p:nvSpPr>
        <p:spPr>
          <a:xfrm>
            <a:off x="4860032" y="0"/>
            <a:ext cx="4140200" cy="6858000"/>
          </a:xfrm>
        </p:spPr>
        <p:txBody>
          <a:bodyPr/>
          <a:lstStyle/>
          <a:p>
            <a:pPr algn="r" eaLnBrk="1" hangingPunct="1"/>
            <a:r>
              <a:rPr lang="ar-JO" sz="3200" b="1" dirty="0">
                <a:latin typeface="Arial" panose="020B0604020202020204" pitchFamily="34" charset="0"/>
                <a:cs typeface="Arial" panose="020B0604020202020204" pitchFamily="34" charset="0"/>
              </a:rPr>
              <a:t>أي نوع من الملك سيصبح داود عندما يتمتع لاحقًا بنفس القوة التي يتمتع بها شاول؟ كيف يرد على الملك الثالث أبشالوم؟</a:t>
            </a:r>
            <a:endParaRPr lang="en-US" sz="3200" b="1" i="1" dirty="0">
              <a:solidFill>
                <a:srgbClr val="FFFFFF"/>
              </a:solidFill>
              <a:latin typeface="Arial" panose="020B0604020202020204" pitchFamily="34" charset="0"/>
              <a:cs typeface="Arial" panose="020B0604020202020204" pitchFamily="34" charset="0"/>
            </a:endParaRPr>
          </a:p>
        </p:txBody>
      </p:sp>
      <p:pic>
        <p:nvPicPr>
          <p:cNvPr id="243714"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rot="-389453">
            <a:off x="265113" y="65088"/>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76"/>
          <p:cNvSpPr txBox="1">
            <a:spLocks noChangeArrowheads="1"/>
          </p:cNvSpPr>
          <p:nvPr/>
        </p:nvSpPr>
        <p:spPr bwMode="auto">
          <a:xfrm>
            <a:off x="8382002" y="7620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199</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rot="21228184">
            <a:off x="441066" y="4072220"/>
            <a:ext cx="4572180" cy="2019988"/>
          </a:xfrm>
          <a:prstGeom prst="rect">
            <a:avLst/>
          </a:prstGeom>
          <a:solidFill>
            <a:srgbClr val="460046"/>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حكاية</a:t>
            </a:r>
          </a:p>
          <a:p>
            <a:pPr algn="ctr" eaLnBrk="1" hangingPunct="1"/>
            <a:r>
              <a:rPr lang="ar-JO" b="1" dirty="0">
                <a:solidFill>
                  <a:srgbClr val="FFFFFF"/>
                </a:solidFill>
                <a:latin typeface="Arial" panose="020B0604020202020204" pitchFamily="34" charset="0"/>
                <a:cs typeface="Arial" panose="020B0604020202020204" pitchFamily="34" charset="0"/>
              </a:rPr>
              <a:t>ثلاثة ملوك</a:t>
            </a:r>
            <a:br>
              <a:rPr lang="en-US" b="1" dirty="0">
                <a:solidFill>
                  <a:srgbClr val="FFFFFF"/>
                </a:solidFill>
                <a:latin typeface="Arial" panose="020B0604020202020204" pitchFamily="34" charset="0"/>
                <a:cs typeface="Arial" panose="020B0604020202020204" pitchFamily="34" charset="0"/>
              </a:rPr>
            </a:br>
            <a:r>
              <a:rPr lang="ar-JO" sz="3200" b="1" i="1" dirty="0">
                <a:solidFill>
                  <a:srgbClr val="FFFFFF"/>
                </a:solidFill>
                <a:latin typeface="Arial" panose="020B0604020202020204" pitchFamily="34" charset="0"/>
                <a:cs typeface="Arial" panose="020B0604020202020204" pitchFamily="34" charset="0"/>
              </a:rPr>
              <a:t>دراسة في الإنكسار</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4737"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60032" y="3573016"/>
            <a:ext cx="4283968" cy="3255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473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621463" y="981076"/>
            <a:ext cx="2540000" cy="254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4739" name="Rectangle 2"/>
          <p:cNvSpPr>
            <a:spLocks noGrp="1" noChangeArrowheads="1"/>
          </p:cNvSpPr>
          <p:nvPr>
            <p:ph type="title"/>
          </p:nvPr>
        </p:nvSpPr>
        <p:spPr>
          <a:xfrm>
            <a:off x="1" y="0"/>
            <a:ext cx="6643704" cy="3429000"/>
          </a:xfrm>
        </p:spPr>
        <p:txBody>
          <a:bodyPr anchor="t"/>
          <a:lstStyle/>
          <a:p>
            <a:pPr algn="r" eaLnBrk="1" hangingPunct="1"/>
            <a:r>
              <a:rPr lang="ar-JO" sz="2800" b="1" dirty="0"/>
              <a:t>"كان داود وصادوق وحيدين مرة أخرى." والآن ماذا ستفعل يا داود؟ في شبابك لم تتكلم بكلمة ضد ملك لا يستحق. ماذا ستفعل الآن بشاب لا يستحق بنفس الدرجة؟ " أجاب داود: "هذه هي الأوقات التي أكرهها كثيرًا يا صادوق. ومع ذلك على الرغم من كل الأسباب أحكم على قلبي أولاً وأحكم ضد مصالحه. سأفعل ما فعلته تحت حكم شاول.</a:t>
            </a:r>
            <a:endParaRPr lang="en-US" sz="2800" b="1" i="1" dirty="0">
              <a:solidFill>
                <a:srgbClr val="FFFFFF"/>
              </a:solidFill>
              <a:latin typeface="Arial" charset="0"/>
            </a:endParaRPr>
          </a:p>
        </p:txBody>
      </p:sp>
      <p:sp>
        <p:nvSpPr>
          <p:cNvPr id="6" name="Rectangle 2"/>
          <p:cNvSpPr txBox="1">
            <a:spLocks noChangeArrowheads="1"/>
          </p:cNvSpPr>
          <p:nvPr/>
        </p:nvSpPr>
        <p:spPr bwMode="auto">
          <a:xfrm>
            <a:off x="144464" y="3284539"/>
            <a:ext cx="4516437" cy="350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r" eaLnBrk="1" hangingPunct="1">
              <a:defRPr/>
            </a:pPr>
            <a:r>
              <a:rPr lang="ar-JO" sz="2800" b="1" dirty="0"/>
              <a:t>سأترك مصير المملكة في يد الله وحده. ربما انتهى معي. ربما أخطأت كثيرًا ولم أعد أستحق القيادة. الله وحده يعلم ما إذا كان هذا صحيحًا ، ويبدو أنه لن يخبرنا بذلك ". </a:t>
            </a:r>
            <a:br>
              <a:rPr lang="en-US" sz="2400" b="1" dirty="0">
                <a:solidFill>
                  <a:srgbClr val="FFFFFF"/>
                </a:solidFill>
                <a:latin typeface="Arial" charset="0"/>
              </a:rPr>
            </a:br>
            <a:endParaRPr lang="en-US" sz="1050" b="1" dirty="0">
              <a:solidFill>
                <a:srgbClr val="FFFFFF"/>
              </a:solidFill>
              <a:latin typeface="Arial" charset="0"/>
            </a:endParaRPr>
          </a:p>
          <a:p>
            <a:pPr eaLnBrk="1" hangingPunct="1">
              <a:defRPr/>
            </a:pPr>
            <a:endParaRPr lang="en-US" sz="1600" b="1" dirty="0">
              <a:solidFill>
                <a:srgbClr val="FFFFFF"/>
              </a:solidFill>
              <a:latin typeface="Arial" charset="0"/>
            </a:endParaRPr>
          </a:p>
          <a:p>
            <a:pPr algn="r" eaLnBrk="1" hangingPunct="1">
              <a:defRPr/>
            </a:pPr>
            <a:r>
              <a:rPr lang="ar-JO" sz="1600" b="1" i="1" dirty="0">
                <a:solidFill>
                  <a:srgbClr val="FFFFFF"/>
                </a:solidFill>
                <a:latin typeface="Arial" charset="0"/>
              </a:rPr>
              <a:t>جيني إدواردز, حكاية ثلاثة ملوك, 93</a:t>
            </a:r>
            <a:endParaRPr lang="en-US" sz="1600" b="1" i="1" dirty="0">
              <a:solidFill>
                <a:srgbClr val="FFFFFF"/>
              </a:solidFill>
              <a:latin typeface="Arial" charset="0"/>
            </a:endParaRPr>
          </a:p>
        </p:txBody>
      </p:sp>
    </p:spTree>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2" y="-26988"/>
            <a:ext cx="634206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62" name="Text Box 5"/>
          <p:cNvSpPr txBox="1">
            <a:spLocks noChangeArrowheads="1"/>
          </p:cNvSpPr>
          <p:nvPr/>
        </p:nvSpPr>
        <p:spPr bwMode="auto">
          <a:xfrm>
            <a:off x="6372225" y="5876926"/>
            <a:ext cx="277336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ar-JO" sz="1800" dirty="0">
                <a:solidFill>
                  <a:srgbClr val="FFFFFF"/>
                </a:solidFill>
                <a:latin typeface="Arial" panose="020B0604020202020204" pitchFamily="34" charset="0"/>
                <a:cs typeface="Arial" panose="020B0604020202020204" pitchFamily="34" charset="0"/>
              </a:rPr>
              <a:t>الكتاب المقدس التطبيقي تندل</a:t>
            </a:r>
            <a:endParaRPr lang="en-US" sz="1800"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6785" name="Rectangle 2"/>
          <p:cNvSpPr>
            <a:spLocks noGrp="1" noChangeArrowheads="1"/>
          </p:cNvSpPr>
          <p:nvPr>
            <p:ph type="title"/>
          </p:nvPr>
        </p:nvSpPr>
        <p:spPr>
          <a:xfrm>
            <a:off x="5651501" y="0"/>
            <a:ext cx="3241675" cy="6858000"/>
          </a:xfrm>
        </p:spPr>
        <p:txBody>
          <a:bodyPr/>
          <a:lstStyle/>
          <a:p>
            <a:pPr algn="r" eaLnBrk="1" hangingPunct="1"/>
            <a:r>
              <a:rPr lang="ar-JO" sz="3200" b="1" dirty="0">
                <a:solidFill>
                  <a:srgbClr val="FFFFFF"/>
                </a:solidFill>
                <a:latin typeface="Arial" charset="0"/>
              </a:rPr>
              <a:t>كان على داود </a:t>
            </a:r>
            <a:br>
              <a:rPr lang="ar-JO" sz="3200" b="1" dirty="0">
                <a:solidFill>
                  <a:srgbClr val="FFFFFF"/>
                </a:solidFill>
                <a:latin typeface="Arial" charset="0"/>
              </a:rPr>
            </a:br>
            <a:r>
              <a:rPr lang="ar-JO" sz="3200" b="1" dirty="0">
                <a:solidFill>
                  <a:srgbClr val="FFFFFF"/>
                </a:solidFill>
                <a:latin typeface="Arial" charset="0"/>
              </a:rPr>
              <a:t>أن يهرب إلى البرية حتى يتجنب الحرب </a:t>
            </a:r>
            <a:br>
              <a:rPr lang="ar-JO" sz="3200" b="1" dirty="0">
                <a:solidFill>
                  <a:srgbClr val="FFFFFF"/>
                </a:solidFill>
                <a:latin typeface="Arial" charset="0"/>
              </a:rPr>
            </a:br>
            <a:r>
              <a:rPr lang="ar-JO" sz="3200" b="1" dirty="0">
                <a:solidFill>
                  <a:srgbClr val="FFFFFF"/>
                </a:solidFill>
                <a:latin typeface="Arial" charset="0"/>
              </a:rPr>
              <a:t>بينه وبين أبشالوم وبكى في وادي قدرون</a:t>
            </a:r>
            <a:br>
              <a:rPr lang="en-US" sz="3200" b="1" dirty="0">
                <a:solidFill>
                  <a:srgbClr val="FFFFFF"/>
                </a:solidFill>
                <a:latin typeface="Arial" charset="0"/>
              </a:rPr>
            </a:br>
            <a:br>
              <a:rPr lang="en-US" sz="3200" b="1" dirty="0">
                <a:solidFill>
                  <a:srgbClr val="FFFFFF"/>
                </a:solidFill>
                <a:latin typeface="Arial" charset="0"/>
              </a:rPr>
            </a:br>
            <a:r>
              <a:rPr lang="ar-JO" sz="3200" b="1" i="1" dirty="0">
                <a:solidFill>
                  <a:srgbClr val="FFFFFF"/>
                </a:solidFill>
                <a:latin typeface="Arial" charset="0"/>
              </a:rPr>
              <a:t>2 صموئيل 15 </a:t>
            </a:r>
            <a:endParaRPr lang="en-US" sz="3200" b="1" i="1" dirty="0">
              <a:solidFill>
                <a:srgbClr val="FFFFFF"/>
              </a:solidFill>
              <a:latin typeface="Arial" charset="0"/>
            </a:endParaRPr>
          </a:p>
        </p:txBody>
      </p:sp>
      <p:pic>
        <p:nvPicPr>
          <p:cNvPr id="246786" name="Picture 7" descr="II SAMUEL 1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0"/>
            <a:ext cx="53387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latin typeface="Arial" charset="0"/>
                <a:ea typeface="Osaka" charset="0"/>
                <a:cs typeface="Arial" charset="0"/>
              </a:rPr>
              <a:t>٢ صموئيل ١٦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23992908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780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591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0" y="5085185"/>
            <a:ext cx="9144000" cy="1656184"/>
          </a:xfrm>
          <a:solidFill>
            <a:schemeClr val="bg1"/>
          </a:solidFill>
        </p:spPr>
        <p:txBody>
          <a:bodyPr anchor="t"/>
          <a:lstStyle/>
          <a:p>
            <a:pPr algn="ctr" eaLnBrk="1" hangingPunct="1">
              <a:defRPr/>
            </a:pPr>
            <a:r>
              <a:rPr lang="ar-JO" sz="3600" b="1" dirty="0">
                <a:solidFill>
                  <a:srgbClr val="FFFFFF"/>
                </a:solidFill>
                <a:effectLst>
                  <a:glow rad="317500">
                    <a:schemeClr val="bg1"/>
                  </a:glow>
                </a:effectLst>
              </a:rPr>
              <a:t>قاوم شمعي داود برمي الحجارة عليه، لكن داود رفض أن يعاقب شمعي (2 صموئيل 16 : 5 – 14)</a:t>
            </a:r>
            <a:endParaRPr lang="en-US" sz="3600" b="1" dirty="0">
              <a:solidFill>
                <a:srgbClr val="FFFFFF"/>
              </a:solidFill>
              <a:effectLst>
                <a:glow rad="317500">
                  <a:schemeClr val="bg1"/>
                </a:glow>
              </a:effectLst>
            </a:endParaRPr>
          </a:p>
        </p:txBody>
      </p:sp>
    </p:spTree>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latin typeface="Arial" charset="0"/>
                <a:ea typeface="Osaka" charset="0"/>
                <a:cs typeface="Arial" charset="0"/>
              </a:rPr>
              <a:t>٢ صموئيل ١٧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7910761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0" y="5517232"/>
            <a:ext cx="9144000" cy="1296144"/>
          </a:xfrm>
          <a:solidFill>
            <a:schemeClr val="bg1"/>
          </a:solidFill>
        </p:spPr>
        <p:txBody>
          <a:bodyPr anchor="t"/>
          <a:lstStyle/>
          <a:p>
            <a:pPr algn="ctr" eaLnBrk="1" hangingPunct="1">
              <a:defRPr/>
            </a:pPr>
            <a:r>
              <a:rPr lang="ar-JO" sz="3600" b="1" dirty="0"/>
              <a:t>يعطي أخيتوفل نصيحة جيدة لأبشالوم لملاحقة داود في الحال (٢ صم ١٧: ١-٤)</a:t>
            </a:r>
            <a:endParaRPr lang="en-US" sz="3600" b="1" dirty="0">
              <a:solidFill>
                <a:srgbClr val="FFFFFF"/>
              </a:solidFill>
              <a:effectLst>
                <a:glow rad="317500">
                  <a:schemeClr val="bg1"/>
                </a:glow>
              </a:effectLst>
            </a:endParaRPr>
          </a:p>
        </p:txBody>
      </p:sp>
      <p:pic>
        <p:nvPicPr>
          <p:cNvPr id="2" name="Picture 1"/>
          <p:cNvPicPr>
            <a:picLocks noChangeAspect="1"/>
          </p:cNvPicPr>
          <p:nvPr/>
        </p:nvPicPr>
        <p:blipFill>
          <a:blip r:embed="rId2"/>
          <a:stretch>
            <a:fillRect/>
          </a:stretch>
        </p:blipFill>
        <p:spPr>
          <a:xfrm>
            <a:off x="971600" y="2469"/>
            <a:ext cx="7344816" cy="5516773"/>
          </a:xfrm>
          <a:prstGeom prst="rect">
            <a:avLst/>
          </a:prstGeom>
        </p:spPr>
      </p:pic>
    </p:spTree>
    <p:extLst>
      <p:ext uri="{BB962C8B-B14F-4D97-AF65-F5344CB8AC3E}">
        <p14:creationId xmlns:p14="http://schemas.microsoft.com/office/powerpoint/2010/main" val="225221600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rtl="1">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2. لطف الله يعطينا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تأديب</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(11 – 24)</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475656" y="2060849"/>
            <a:ext cx="6550032" cy="4327996"/>
          </a:xfrm>
          <a:prstGeom prst="rect">
            <a:avLst/>
          </a:prstGeom>
        </p:spPr>
      </p:pic>
      <p:sp>
        <p:nvSpPr>
          <p:cNvPr id="5" name="Rectangle 2"/>
          <p:cNvSpPr txBox="1">
            <a:spLocks noChangeArrowheads="1"/>
          </p:cNvSpPr>
          <p:nvPr/>
        </p:nvSpPr>
        <p:spPr bwMode="auto">
          <a:xfrm>
            <a:off x="1" y="5920007"/>
            <a:ext cx="879122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صموئيل</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149215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 y="0"/>
            <a:ext cx="9110023" cy="6877175"/>
          </a:xfrm>
          <a:prstGeom prst="rect">
            <a:avLst/>
          </a:prstGeom>
        </p:spPr>
      </p:pic>
      <p:sp>
        <p:nvSpPr>
          <p:cNvPr id="87041" name="Rectangle 2"/>
          <p:cNvSpPr>
            <a:spLocks noGrp="1" noChangeArrowheads="1"/>
          </p:cNvSpPr>
          <p:nvPr>
            <p:ph type="title"/>
          </p:nvPr>
        </p:nvSpPr>
        <p:spPr>
          <a:xfrm>
            <a:off x="0" y="5661248"/>
            <a:ext cx="9144000" cy="1296144"/>
          </a:xfrm>
          <a:solidFill>
            <a:schemeClr val="bg1"/>
          </a:solidFill>
        </p:spPr>
        <p:txBody>
          <a:bodyPr anchor="t"/>
          <a:lstStyle/>
          <a:p>
            <a:pPr algn="ctr" eaLnBrk="1" hangingPunct="1">
              <a:defRPr/>
            </a:pPr>
            <a:r>
              <a:rPr lang="ar-JO" sz="3600" b="1" dirty="0"/>
              <a:t>يعطي حوشاي نصيحة سيئة لأبشالوم لملاحقة داود فيما بعد (٢ صم ١٧: ٥-١٤)</a:t>
            </a:r>
            <a:endParaRPr lang="en-US" sz="3600" b="1" dirty="0">
              <a:solidFill>
                <a:srgbClr val="FFFFFF"/>
              </a:solidFill>
              <a:effectLst>
                <a:glow rad="317500">
                  <a:schemeClr val="bg1"/>
                </a:glow>
              </a:effectLst>
            </a:endParaRPr>
          </a:p>
        </p:txBody>
      </p:sp>
    </p:spTree>
    <p:extLst>
      <p:ext uri="{BB962C8B-B14F-4D97-AF65-F5344CB8AC3E}">
        <p14:creationId xmlns:p14="http://schemas.microsoft.com/office/powerpoint/2010/main" val="668840124"/>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latin typeface="Arial" charset="0"/>
                <a:ea typeface="Osaka" charset="0"/>
                <a:cs typeface="Arial" charset="0"/>
              </a:rPr>
              <a:t>٢ صموئيل ١٨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88708241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883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5562" y="1"/>
            <a:ext cx="9196388" cy="594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0" y="5949280"/>
            <a:ext cx="9144000" cy="908720"/>
          </a:xfrm>
        </p:spPr>
        <p:txBody>
          <a:bodyPr/>
          <a:lstStyle/>
          <a:p>
            <a:pPr algn="ctr" eaLnBrk="1" hangingPunct="1">
              <a:defRPr/>
            </a:pPr>
            <a:r>
              <a:rPr lang="ar-JO" sz="4000" b="1" i="1" dirty="0">
                <a:solidFill>
                  <a:srgbClr val="FFFFFF"/>
                </a:solidFill>
                <a:effectLst>
                  <a:glow rad="317500">
                    <a:schemeClr val="bg1"/>
                  </a:glow>
                </a:effectLst>
              </a:rPr>
              <a:t>يوم سيء بسبب شعر أبشالوم (١٨: ٩)</a:t>
            </a:r>
            <a:endParaRPr lang="en-US" sz="4000" b="1" i="1" dirty="0">
              <a:solidFill>
                <a:srgbClr val="FFFFFF"/>
              </a:solidFill>
              <a:effectLst>
                <a:glow rad="317500">
                  <a:schemeClr val="bg1"/>
                </a:glow>
              </a:effectLst>
            </a:endParaRPr>
          </a:p>
        </p:txBody>
      </p:sp>
    </p:spTree>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4" descr="II SAMUEL 1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0"/>
            <a:ext cx="50085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9858" name="Rectangle 5"/>
          <p:cNvSpPr>
            <a:spLocks noChangeArrowheads="1"/>
          </p:cNvSpPr>
          <p:nvPr/>
        </p:nvSpPr>
        <p:spPr bwMode="auto">
          <a:xfrm>
            <a:off x="5105400" y="1645793"/>
            <a:ext cx="3886200" cy="3539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r>
              <a:rPr lang="ar-JO" altLang="ja-JP" sz="3200" b="1" dirty="0">
                <a:solidFill>
                  <a:srgbClr val="FFFFFF"/>
                </a:solidFill>
                <a:cs typeface="Arial" charset="0"/>
              </a:rPr>
              <a:t>فقال يؤاب إني لا أصبر هكذا أمامك فأخذ ثلاثة سهام بيده ونشبها في قلب أبشالوم وهو بعد حي في قلب البطمة </a:t>
            </a:r>
          </a:p>
          <a:p>
            <a:endParaRPr lang="ar-JO" sz="3200" b="1" i="1" dirty="0">
              <a:solidFill>
                <a:srgbClr val="FFFFFF"/>
              </a:solidFill>
              <a:cs typeface="Arial" charset="0"/>
            </a:endParaRPr>
          </a:p>
          <a:p>
            <a:r>
              <a:rPr lang="ar-JO" sz="3200" b="1" i="1" dirty="0">
                <a:solidFill>
                  <a:srgbClr val="FFFFFF"/>
                </a:solidFill>
                <a:cs typeface="Arial" charset="0"/>
              </a:rPr>
              <a:t>٢ صموئيل ١٨: ١٤ </a:t>
            </a:r>
            <a:endParaRPr lang="en-US" sz="3200" b="1" i="1" dirty="0">
              <a:solidFill>
                <a:srgbClr val="FFFFFF"/>
              </a:solidFill>
              <a:cs typeface="Arial" charset="0"/>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0881"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58737" y="-107949"/>
            <a:ext cx="9310688" cy="696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5364088" y="0"/>
            <a:ext cx="3779912" cy="2204864"/>
          </a:xfrm>
        </p:spPr>
        <p:txBody>
          <a:bodyPr/>
          <a:lstStyle/>
          <a:p>
            <a:pPr algn="ctr" eaLnBrk="1" hangingPunct="1">
              <a:defRPr/>
            </a:pPr>
            <a:r>
              <a:rPr lang="ar-JO" sz="4000" b="1" i="1" dirty="0">
                <a:solidFill>
                  <a:srgbClr val="FFFFFF"/>
                </a:solidFill>
                <a:effectLst>
                  <a:glow rad="317500">
                    <a:schemeClr val="bg1"/>
                  </a:glow>
                </a:effectLst>
              </a:rPr>
              <a:t>٢ صم   ١٨: ٣٣</a:t>
            </a:r>
            <a:endParaRPr lang="en-US" sz="4000" b="1" i="1" dirty="0">
              <a:solidFill>
                <a:srgbClr val="FFFFFF"/>
              </a:solidFill>
              <a:effectLst>
                <a:glow rad="317500">
                  <a:schemeClr val="bg1"/>
                </a:glow>
              </a:effectLst>
            </a:endParaRPr>
          </a:p>
        </p:txBody>
      </p:sp>
      <p:sp>
        <p:nvSpPr>
          <p:cNvPr id="5" name="Rectangle 2"/>
          <p:cNvSpPr txBox="1">
            <a:spLocks noChangeArrowheads="1"/>
          </p:cNvSpPr>
          <p:nvPr/>
        </p:nvSpPr>
        <p:spPr bwMode="auto">
          <a:xfrm>
            <a:off x="-28848" y="4221088"/>
            <a:ext cx="9172848" cy="2160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1" hangingPunct="1">
              <a:defRPr sz="4000" b="1" i="1">
                <a:solidFill>
                  <a:srgbClr val="FFFFFF"/>
                </a:solidFill>
                <a:effectLst>
                  <a:glow rad="317500">
                    <a:schemeClr val="bg1"/>
                  </a:glow>
                </a:effectLst>
                <a:latin typeface="Arial"/>
                <a:cs typeface="Arial"/>
              </a:defRPr>
            </a:lvl1pPr>
            <a:lvl2pPr algn="l" eaLnBrk="0" hangingPunct="0">
              <a:defRPr sz="4400">
                <a:solidFill>
                  <a:schemeClr val="tx2"/>
                </a:solidFill>
                <a:cs typeface="Geneva" charset="0"/>
              </a:defRPr>
            </a:lvl2pPr>
            <a:lvl3pPr algn="l" eaLnBrk="0" hangingPunct="0">
              <a:defRPr sz="4400">
                <a:solidFill>
                  <a:schemeClr val="tx2"/>
                </a:solidFill>
                <a:cs typeface="Geneva" charset="0"/>
              </a:defRPr>
            </a:lvl3pPr>
            <a:lvl4pPr algn="l" eaLnBrk="0" hangingPunct="0">
              <a:defRPr sz="4400">
                <a:solidFill>
                  <a:schemeClr val="tx2"/>
                </a:solidFill>
                <a:cs typeface="Geneva" charset="0"/>
              </a:defRPr>
            </a:lvl4pPr>
            <a:lvl5pPr algn="l" eaLnBrk="0" hangingPunct="0">
              <a:defRPr sz="4400">
                <a:solidFill>
                  <a:schemeClr val="tx2"/>
                </a:solidFill>
                <a:cs typeface="Geneva" charset="0"/>
              </a:defRPr>
            </a:lvl5pPr>
            <a:lvl6pPr marL="457200" fontAlgn="base">
              <a:spcBef>
                <a:spcPct val="0"/>
              </a:spcBef>
              <a:spcAft>
                <a:spcPct val="0"/>
              </a:spcAft>
              <a:defRPr sz="4400">
                <a:solidFill>
                  <a:schemeClr val="tx2"/>
                </a:solidFill>
                <a:latin typeface="Arial Black" charset="0"/>
              </a:defRPr>
            </a:lvl6pPr>
            <a:lvl7pPr marL="914400" fontAlgn="base">
              <a:spcBef>
                <a:spcPct val="0"/>
              </a:spcBef>
              <a:spcAft>
                <a:spcPct val="0"/>
              </a:spcAft>
              <a:defRPr sz="4400">
                <a:solidFill>
                  <a:schemeClr val="tx2"/>
                </a:solidFill>
                <a:latin typeface="Arial Black" charset="0"/>
              </a:defRPr>
            </a:lvl7pPr>
            <a:lvl8pPr marL="1371600" fontAlgn="base">
              <a:spcBef>
                <a:spcPct val="0"/>
              </a:spcBef>
              <a:spcAft>
                <a:spcPct val="0"/>
              </a:spcAft>
              <a:defRPr sz="4400">
                <a:solidFill>
                  <a:schemeClr val="tx2"/>
                </a:solidFill>
                <a:latin typeface="Arial Black" charset="0"/>
              </a:defRPr>
            </a:lvl8pPr>
            <a:lvl9pPr marL="1828800" fontAlgn="base">
              <a:spcBef>
                <a:spcPct val="0"/>
              </a:spcBef>
              <a:spcAft>
                <a:spcPct val="0"/>
              </a:spcAft>
              <a:defRPr sz="4400">
                <a:solidFill>
                  <a:schemeClr val="tx2"/>
                </a:solidFill>
                <a:latin typeface="Arial Black" charset="0"/>
              </a:defRPr>
            </a:lvl9pPr>
          </a:lstStyle>
          <a:p>
            <a:pPr>
              <a:defRPr/>
            </a:pPr>
            <a:r>
              <a:rPr lang="ar-JO" sz="2800" dirty="0"/>
              <a:t>فانزعج الملك وصعد إلى علية الباب وكان يبكي ويقول هكذا وهو يتمشى</a:t>
            </a:r>
          </a:p>
          <a:p>
            <a:pPr>
              <a:defRPr/>
            </a:pPr>
            <a:r>
              <a:rPr lang="ar-JO" sz="2800" dirty="0"/>
              <a:t> يا ابني أبشالوم يا ابني يا ابني أبشالوم يا ليتني مت عوضاً عنك </a:t>
            </a:r>
          </a:p>
          <a:p>
            <a:pPr>
              <a:defRPr/>
            </a:pPr>
            <a:r>
              <a:rPr lang="ar-JO" sz="2800" dirty="0"/>
              <a:t>يا أبشالوم ابني يا ابني </a:t>
            </a:r>
            <a:endParaRPr lang="en-US" sz="2800" dirty="0"/>
          </a:p>
        </p:txBody>
      </p:sp>
    </p:spTree>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endParaRPr>
          </a:p>
        </p:txBody>
      </p:sp>
      <p:sp>
        <p:nvSpPr>
          <p:cNvPr id="265219" name="Title 2"/>
          <p:cNvSpPr>
            <a:spLocks noGrp="1"/>
          </p:cNvSpPr>
          <p:nvPr>
            <p:ph type="title" idx="4294967295"/>
          </p:nvPr>
        </p:nvSpPr>
        <p:spPr>
          <a:xfrm>
            <a:off x="0" y="1168400"/>
            <a:ext cx="9144000" cy="2401711"/>
          </a:xfrm>
        </p:spPr>
        <p:txBody>
          <a:bodyPr/>
          <a:lstStyle/>
          <a:p>
            <a:r>
              <a:rPr lang="ar-JO" sz="8800" dirty="0">
                <a:latin typeface="Arial" charset="0"/>
                <a:ea typeface="Osaka" charset="0"/>
                <a:cs typeface="Arial" charset="0"/>
              </a:rPr>
              <a:t>٢ صموئيل ١٩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61344585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a:extLst>
              <a:ext uri="{28A0092B-C50C-407E-A947-70E740481C1C}">
                <a14:useLocalDpi xmlns:a14="http://schemas.microsoft.com/office/drawing/2010/main" val="0"/>
              </a:ext>
            </a:extLst>
          </a:blip>
          <a:srcRect l="5414" r="4857" b="8198"/>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0" y="43013"/>
            <a:ext cx="3452843" cy="2203339"/>
          </a:xfrm>
          <a:effectLst>
            <a:outerShdw blurRad="63500" dist="35921" dir="2700000" algn="ctr" rotWithShape="0">
              <a:schemeClr val="tx2">
                <a:alpha val="74998"/>
              </a:schemeClr>
            </a:outerShdw>
          </a:effectLst>
        </p:spPr>
        <p:txBody>
          <a:bodyPr anchor="t"/>
          <a:lstStyle/>
          <a:p>
            <a:pPr algn="l">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المملكة   المنقسمة</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10" name="Text Box 6"/>
          <p:cNvSpPr txBox="1">
            <a:spLocks noChangeArrowheads="1"/>
          </p:cNvSpPr>
          <p:nvPr/>
        </p:nvSpPr>
        <p:spPr bwMode="auto">
          <a:xfrm>
            <a:off x="4239156" y="4194697"/>
            <a:ext cx="2667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4338548" y="2246352"/>
            <a:ext cx="2667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إسرائيل</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49" name="Text Box 2"/>
          <p:cNvSpPr txBox="1">
            <a:spLocks noChangeArrowheads="1"/>
          </p:cNvSpPr>
          <p:nvPr/>
        </p:nvSpPr>
        <p:spPr bwMode="auto">
          <a:xfrm>
            <a:off x="8388757" y="89446"/>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fontAlgn="auto">
              <a:spcBef>
                <a:spcPts val="0"/>
              </a:spcBef>
              <a:spcAft>
                <a:spcPts val="0"/>
              </a:spcAft>
            </a:pPr>
            <a:r>
              <a:rPr lang="ar-JO" b="1" dirty="0">
                <a:solidFill>
                  <a:srgbClr val="FFFFFF"/>
                </a:solidFill>
                <a:latin typeface="Arial" panose="020B0604020202020204" pitchFamily="34" charset="0"/>
                <a:cs typeface="Arial" panose="020B0604020202020204" pitchFamily="34" charset="0"/>
              </a:rPr>
              <a:t>140</a:t>
            </a:r>
            <a:endParaRPr lang="en-US"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42606" y="1482883"/>
            <a:ext cx="3582159"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٢ صموئيل ١٩</a:t>
            </a:r>
            <a:endParaRPr lang="en-US" sz="28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3" name="Text Box 6"/>
          <p:cNvSpPr txBox="1">
            <a:spLocks noChangeArrowheads="1"/>
          </p:cNvSpPr>
          <p:nvPr/>
        </p:nvSpPr>
        <p:spPr bwMode="auto">
          <a:xfrm>
            <a:off x="6719951" y="2960416"/>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عمون</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8"/>
          <p:cNvSpPr txBox="1">
            <a:spLocks noChangeArrowheads="1"/>
          </p:cNvSpPr>
          <p:nvPr/>
        </p:nvSpPr>
        <p:spPr bwMode="auto">
          <a:xfrm>
            <a:off x="6819343" y="1012071"/>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آرام</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6"/>
          <p:cNvSpPr txBox="1">
            <a:spLocks noChangeArrowheads="1"/>
          </p:cNvSpPr>
          <p:nvPr/>
        </p:nvSpPr>
        <p:spPr bwMode="auto">
          <a:xfrm>
            <a:off x="5129691" y="6278564"/>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أدوم</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6" name="Text Box 8"/>
          <p:cNvSpPr txBox="1">
            <a:spLocks noChangeArrowheads="1"/>
          </p:cNvSpPr>
          <p:nvPr/>
        </p:nvSpPr>
        <p:spPr bwMode="auto">
          <a:xfrm>
            <a:off x="5695665" y="4942374"/>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مؤاب</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6"/>
          <p:cNvSpPr txBox="1">
            <a:spLocks noChangeArrowheads="1"/>
          </p:cNvSpPr>
          <p:nvPr/>
        </p:nvSpPr>
        <p:spPr bwMode="auto">
          <a:xfrm>
            <a:off x="984627" y="5896807"/>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مصر</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6"/>
          <p:cNvSpPr txBox="1">
            <a:spLocks noChangeArrowheads="1"/>
          </p:cNvSpPr>
          <p:nvPr/>
        </p:nvSpPr>
        <p:spPr bwMode="auto">
          <a:xfrm rot="17809876">
            <a:off x="3222711" y="4042602"/>
            <a:ext cx="2667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فلسطين</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8"/>
          <p:cNvSpPr txBox="1">
            <a:spLocks noChangeArrowheads="1"/>
          </p:cNvSpPr>
          <p:nvPr/>
        </p:nvSpPr>
        <p:spPr bwMode="auto">
          <a:xfrm rot="17809876">
            <a:off x="4526031" y="526077"/>
            <a:ext cx="2667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فينيقيا</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Rectangle 2"/>
          <p:cNvSpPr txBox="1">
            <a:spLocks noChangeArrowheads="1"/>
          </p:cNvSpPr>
          <p:nvPr/>
        </p:nvSpPr>
        <p:spPr bwMode="auto">
          <a:xfrm>
            <a:off x="113630" y="2284230"/>
            <a:ext cx="3883047" cy="2506680"/>
          </a:xfrm>
          <a:prstGeom prst="rect">
            <a:avLst/>
          </a:prstGeom>
          <a:noFill/>
          <a:ln w="9525">
            <a:no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defPPr>
              <a:defRPr lang="en-US"/>
            </a:defPPr>
            <a:lvl1pPr defTabSz="457200" fontAlgn="auto">
              <a:spcBef>
                <a:spcPct val="50000"/>
              </a:spcBef>
              <a:spcAft>
                <a:spcPts val="0"/>
              </a:spcAft>
              <a:defRPr sz="3200" b="1">
                <a:solidFill>
                  <a:srgbClr val="FFFFFF"/>
                </a:solidFill>
                <a:effectLst>
                  <a:glow rad="101600">
                    <a:srgbClr val="000000">
                      <a:alpha val="75000"/>
                    </a:srgbClr>
                  </a:glow>
                </a:effectLst>
                <a:latin typeface="Arial" panose="020B0604020202020204" pitchFamily="34" charset="0"/>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dirty="0"/>
              <a:t>عاد داود إلى مملكة مستعادة في أورشليم لكن التقسيم بين الشمال والجنوب استمر.</a:t>
            </a:r>
            <a:endParaRPr lang="en-US" dirty="0"/>
          </a:p>
        </p:txBody>
      </p:sp>
    </p:spTree>
    <p:extLst>
      <p:ext uri="{BB962C8B-B14F-4D97-AF65-F5344CB8AC3E}">
        <p14:creationId xmlns:p14="http://schemas.microsoft.com/office/powerpoint/2010/main" val="8555769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5796136" y="1"/>
            <a:ext cx="3096344" cy="2636912"/>
          </a:xfrm>
        </p:spPr>
        <p:txBody>
          <a:bodyPr/>
          <a:lstStyle/>
          <a:p>
            <a:pPr algn="ctr" eaLnBrk="1" hangingPunct="1">
              <a:defRPr/>
            </a:pPr>
            <a:r>
              <a:rPr lang="ar-JO" sz="4000" b="1" i="1" dirty="0">
                <a:solidFill>
                  <a:srgbClr val="FFFFFF"/>
                </a:solidFill>
                <a:effectLst>
                  <a:glow rad="317500">
                    <a:schemeClr val="bg1"/>
                  </a:glow>
                </a:effectLst>
              </a:rPr>
              <a:t>حزن في غير محله</a:t>
            </a:r>
            <a:endParaRPr lang="en-US" sz="4000" b="1" i="1" dirty="0">
              <a:solidFill>
                <a:srgbClr val="FFFFFF"/>
              </a:solidFill>
              <a:effectLst>
                <a:glow rad="317500">
                  <a:schemeClr val="bg1"/>
                </a:glow>
              </a:effectLst>
            </a:endParaRPr>
          </a:p>
        </p:txBody>
      </p:sp>
      <p:sp>
        <p:nvSpPr>
          <p:cNvPr id="5" name="Rectangle 2"/>
          <p:cNvSpPr txBox="1">
            <a:spLocks noChangeArrowheads="1"/>
          </p:cNvSpPr>
          <p:nvPr/>
        </p:nvSpPr>
        <p:spPr bwMode="auto">
          <a:xfrm>
            <a:off x="5292080" y="4077073"/>
            <a:ext cx="3862288" cy="2636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eaLnBrk="1" hangingPunct="1">
              <a:defRPr/>
            </a:pPr>
            <a:r>
              <a:rPr lang="ar-JO" sz="3600" b="1" dirty="0">
                <a:solidFill>
                  <a:srgbClr val="FFFFFF"/>
                </a:solidFill>
                <a:effectLst>
                  <a:glow rad="317500">
                    <a:srgbClr val="000000"/>
                  </a:glow>
                </a:effectLst>
              </a:rPr>
              <a:t>يؤاب يوبخ داود </a:t>
            </a:r>
          </a:p>
          <a:p>
            <a:pPr algn="ctr" eaLnBrk="1" hangingPunct="1">
              <a:defRPr/>
            </a:pPr>
            <a:r>
              <a:rPr lang="ar-JO" sz="3600" b="1" dirty="0">
                <a:solidFill>
                  <a:srgbClr val="FFFFFF"/>
                </a:solidFill>
                <a:effectLst>
                  <a:glow rad="317500">
                    <a:srgbClr val="000000"/>
                  </a:glow>
                </a:effectLst>
              </a:rPr>
              <a:t>على قيادته الضعيفة</a:t>
            </a:r>
          </a:p>
          <a:p>
            <a:pPr algn="ctr" eaLnBrk="1" hangingPunct="1">
              <a:defRPr/>
            </a:pPr>
            <a:r>
              <a:rPr lang="en-US" sz="3600" b="1" dirty="0">
                <a:solidFill>
                  <a:srgbClr val="FFFFFF"/>
                </a:solidFill>
                <a:effectLst>
                  <a:glow rad="317500">
                    <a:srgbClr val="000000"/>
                  </a:glow>
                </a:effectLst>
              </a:rPr>
              <a:t>(</a:t>
            </a:r>
            <a:r>
              <a:rPr lang="ar-JO" sz="3600" b="1" dirty="0">
                <a:solidFill>
                  <a:srgbClr val="FFFFFF"/>
                </a:solidFill>
                <a:effectLst>
                  <a:glow rad="317500">
                    <a:srgbClr val="000000"/>
                  </a:glow>
                </a:effectLst>
              </a:rPr>
              <a:t>١٩: ٥-٧</a:t>
            </a:r>
            <a:r>
              <a:rPr lang="en-US" sz="3600" b="1" dirty="0">
                <a:solidFill>
                  <a:srgbClr val="FFFFFF"/>
                </a:solidFill>
                <a:effectLst>
                  <a:glow rad="317500">
                    <a:srgbClr val="000000"/>
                  </a:glow>
                </a:effectLst>
              </a:rPr>
              <a:t>)</a:t>
            </a:r>
          </a:p>
        </p:txBody>
      </p:sp>
      <p:pic>
        <p:nvPicPr>
          <p:cNvPr id="251907"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3851" y="836613"/>
            <a:ext cx="4754563" cy="547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7165404"/>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endParaRPr>
          </a:p>
        </p:txBody>
      </p:sp>
      <p:sp>
        <p:nvSpPr>
          <p:cNvPr id="265219" name="Title 2"/>
          <p:cNvSpPr>
            <a:spLocks noGrp="1"/>
          </p:cNvSpPr>
          <p:nvPr>
            <p:ph type="title" idx="4294967295"/>
          </p:nvPr>
        </p:nvSpPr>
        <p:spPr>
          <a:xfrm>
            <a:off x="0" y="1168400"/>
            <a:ext cx="9144000" cy="2401711"/>
          </a:xfrm>
        </p:spPr>
        <p:txBody>
          <a:bodyPr/>
          <a:lstStyle/>
          <a:p>
            <a:r>
              <a:rPr lang="ar-JO" sz="8800" dirty="0">
                <a:latin typeface="Arial" charset="0"/>
                <a:ea typeface="Osaka" charset="0"/>
                <a:cs typeface="Arial" charset="0"/>
              </a:rPr>
              <a:t>٢ صموئيل ٢٠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96080063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p:cNvSpPr>
            <a:spLocks noGrp="1" noChangeArrowheads="1"/>
          </p:cNvSpPr>
          <p:nvPr>
            <p:ph type="title"/>
          </p:nvPr>
        </p:nvSpPr>
        <p:spPr>
          <a:xfrm>
            <a:off x="528639" y="274638"/>
            <a:ext cx="7859712" cy="1066800"/>
          </a:xfrm>
          <a:solidFill>
            <a:schemeClr val="tx1"/>
          </a:solidFill>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سنوات داود الأخيرة</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53954" name="Text Box 6"/>
          <p:cNvSpPr txBox="1">
            <a:spLocks noChangeArrowheads="1"/>
          </p:cNvSpPr>
          <p:nvPr/>
        </p:nvSpPr>
        <p:spPr bwMode="auto">
          <a:xfrm>
            <a:off x="8369707" y="73969"/>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214</a:t>
            </a:r>
            <a:endParaRPr lang="en-US" sz="1800" dirty="0">
              <a:solidFill>
                <a:srgbClr val="000000"/>
              </a:solidFill>
              <a:latin typeface="Arial" panose="020B0604020202020204" pitchFamily="34" charset="0"/>
              <a:cs typeface="Arial" panose="020B0604020202020204" pitchFamily="34" charset="0"/>
            </a:endParaRPr>
          </a:p>
        </p:txBody>
      </p:sp>
      <p:sp>
        <p:nvSpPr>
          <p:cNvPr id="253955" name="Rectangle 7"/>
          <p:cNvSpPr>
            <a:spLocks noChangeArrowheads="1"/>
          </p:cNvSpPr>
          <p:nvPr/>
        </p:nvSpPr>
        <p:spPr bwMode="auto">
          <a:xfrm>
            <a:off x="838200" y="1600200"/>
            <a:ext cx="75438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pPr>
            <a:r>
              <a:rPr lang="ar-JO" sz="3600" b="1" dirty="0">
                <a:solidFill>
                  <a:srgbClr val="FFFF00"/>
                </a:solidFill>
                <a:latin typeface="Arial" panose="020B0604020202020204" pitchFamily="34" charset="0"/>
                <a:cs typeface="Arial" panose="020B0604020202020204" pitchFamily="34" charset="0"/>
              </a:rPr>
              <a:t>يقدم ملحق في الفصول 21-24 من سنوات داود الأخيرة روايات إضافية عن إخفاقاته ونجاحاته كمؤشر على بركة الله المستمرة لسلالة داود بينما لا يزال يعاقب الخطيئة</a:t>
            </a:r>
            <a:endParaRPr lang="en-US" sz="36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7276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3736" r="9062"/>
          <a:stretch/>
        </p:blipFill>
        <p:spPr>
          <a:xfrm>
            <a:off x="4827902" y="517715"/>
            <a:ext cx="4316100" cy="6332220"/>
          </a:xfrm>
          <a:prstGeom prst="rect">
            <a:avLst/>
          </a:prstGeom>
        </p:spPr>
      </p:pic>
      <p:pic>
        <p:nvPicPr>
          <p:cNvPr id="4" name="Picture 1"/>
          <p:cNvPicPr>
            <a:picLocks noChangeAspect="1"/>
          </p:cNvPicPr>
          <p:nvPr/>
        </p:nvPicPr>
        <p:blipFill rotWithShape="1">
          <a:blip r:embed="rId4">
            <a:extLst>
              <a:ext uri="{28A0092B-C50C-407E-A947-70E740481C1C}">
                <a14:useLocalDpi xmlns:a14="http://schemas.microsoft.com/office/drawing/2010/main"/>
              </a:ext>
            </a:extLst>
          </a:blip>
          <a:srcRect l="9849" r="38071"/>
          <a:stretch/>
        </p:blipFill>
        <p:spPr bwMode="auto">
          <a:xfrm>
            <a:off x="2" y="0"/>
            <a:ext cx="476221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3. داود يمثل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يسوع</a:t>
            </a:r>
            <a:endParaRPr lang="en-US"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 y="5920007"/>
            <a:ext cx="879122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صموئيل</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334312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endParaRPr>
          </a:p>
        </p:txBody>
      </p:sp>
      <p:sp>
        <p:nvSpPr>
          <p:cNvPr id="265219" name="Title 2"/>
          <p:cNvSpPr>
            <a:spLocks noGrp="1"/>
          </p:cNvSpPr>
          <p:nvPr>
            <p:ph type="title" idx="4294967295"/>
          </p:nvPr>
        </p:nvSpPr>
        <p:spPr>
          <a:xfrm>
            <a:off x="0" y="1168400"/>
            <a:ext cx="9144000" cy="2401711"/>
          </a:xfrm>
        </p:spPr>
        <p:txBody>
          <a:bodyPr/>
          <a:lstStyle/>
          <a:p>
            <a:r>
              <a:rPr lang="ar-JO" sz="8800" dirty="0">
                <a:latin typeface="Arial" charset="0"/>
                <a:ea typeface="Osaka" charset="0"/>
                <a:cs typeface="Arial" charset="0"/>
              </a:rPr>
              <a:t>٢ صموئيل ٢١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36679451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707" name="Group 75"/>
          <p:cNvGraphicFramePr>
            <a:graphicFrameLocks noGrp="1"/>
          </p:cNvGraphicFramePr>
          <p:nvPr>
            <p:extLst>
              <p:ext uri="{D42A27DB-BD31-4B8C-83A1-F6EECF244321}">
                <p14:modId xmlns:p14="http://schemas.microsoft.com/office/powerpoint/2010/main" val="3837334865"/>
              </p:ext>
            </p:extLst>
          </p:nvPr>
        </p:nvGraphicFramePr>
        <p:xfrm>
          <a:off x="1524000" y="755651"/>
          <a:ext cx="6096000" cy="5348290"/>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ملحق</a:t>
                      </a:r>
                      <a:endParaRPr kumimoji="0" lang="en-US" sz="2800" b="0" i="0" u="none" strike="noStrike" cap="none" normalizeH="0" baseline="0" dirty="0">
                        <a:ln>
                          <a:noFill/>
                        </a:ln>
                        <a:solidFill>
                          <a:srgbClr val="FFFF00"/>
                        </a:solidFill>
                        <a:effectLst/>
                        <a:latin typeface="Arial" pitchFamily="-112"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ثناء</a:t>
                      </a:r>
                      <a:endParaRPr kumimoji="0" lang="en-US" sz="2800" b="0" i="0" u="none" strike="noStrike" cap="none" normalizeH="0" baseline="0" dirty="0">
                        <a:ln>
                          <a:noFill/>
                        </a:ln>
                        <a:solidFill>
                          <a:srgbClr val="FFFF00"/>
                        </a:solidFill>
                        <a:effectLst/>
                        <a:latin typeface="Arial" pitchFamily="-112"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492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ملخص</a:t>
                      </a:r>
                      <a:endParaRPr kumimoji="0" lang="en-US" sz="2800" b="0" i="0" u="none" strike="noStrike" cap="none" normalizeH="0" baseline="0" dirty="0">
                        <a:ln>
                          <a:noFill/>
                        </a:ln>
                        <a:solidFill>
                          <a:srgbClr val="FFFF00"/>
                        </a:solidFill>
                        <a:effectLst/>
                        <a:latin typeface="Arial" pitchFamily="-112"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الإصحاحات ٢١-٢٤</a:t>
                      </a:r>
                      <a:endParaRPr kumimoji="0" lang="en-US" sz="2800" b="0" i="0" u="none" strike="noStrike" cap="none" normalizeH="0" baseline="0" dirty="0">
                        <a:ln>
                          <a:noFill/>
                        </a:ln>
                        <a:solidFill>
                          <a:srgbClr val="FFFF00"/>
                        </a:solidFill>
                        <a:effectLst/>
                        <a:latin typeface="Arial" pitchFamily="-112"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550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الكبرياء</a:t>
                      </a:r>
                      <a:endParaRPr kumimoji="0" lang="en-US" sz="2800" b="0" i="0" u="none" strike="noStrike" cap="none" normalizeH="0" baseline="0" dirty="0">
                        <a:ln>
                          <a:noFill/>
                        </a:ln>
                        <a:solidFill>
                          <a:srgbClr val="FFFF00"/>
                        </a:solidFill>
                        <a:effectLst/>
                        <a:latin typeface="Arial" pitchFamily="-112"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الإتضاع</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0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٢٤</a:t>
                      </a:r>
                      <a:endParaRPr kumimoji="0" lang="en-US" sz="2800" b="0" i="0" u="none" strike="noStrike" cap="none" normalizeH="0" baseline="0" dirty="0">
                        <a:ln>
                          <a:noFill/>
                        </a:ln>
                        <a:solidFill>
                          <a:srgbClr val="FFFF00"/>
                        </a:solidFill>
                        <a:effectLst/>
                        <a:latin typeface="Arial" pitchFamily="-112"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٢١-٢٣</a:t>
                      </a:r>
                      <a:r>
                        <a:rPr kumimoji="0" lang="en-US" sz="2800" b="0" i="0" u="none" strike="noStrike" cap="none" normalizeH="0" baseline="0" dirty="0">
                          <a:ln>
                            <a:noFill/>
                          </a:ln>
                          <a:solidFill>
                            <a:srgbClr val="FFFF00"/>
                          </a:solidFill>
                          <a:effectLst/>
                          <a:latin typeface="Arial" pitchFamily="-112" charset="0"/>
                        </a:rPr>
                        <a:t>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على كل إسرائيل</a:t>
                      </a:r>
                      <a:endParaRPr kumimoji="0" lang="en-US" sz="2800" b="0" i="0" u="none" strike="noStrike" cap="none" normalizeH="0" baseline="0" dirty="0">
                        <a:ln>
                          <a:noFill/>
                        </a:ln>
                        <a:solidFill>
                          <a:srgbClr val="FFFF00"/>
                        </a:solidFill>
                        <a:effectLst/>
                        <a:latin typeface="Arial" pitchFamily="-112"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5492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من اورشليم</a:t>
                      </a:r>
                      <a:endParaRPr kumimoji="0" lang="en-US" sz="2800" b="0" i="0" u="none" strike="noStrike" cap="none" normalizeH="0" baseline="0" dirty="0">
                        <a:ln>
                          <a:noFill/>
                        </a:ln>
                        <a:solidFill>
                          <a:srgbClr val="FFFF00"/>
                        </a:solidFill>
                        <a:effectLst/>
                        <a:latin typeface="Arial" pitchFamily="-112"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944562">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٣٣ سنة (1004 – 971 ق.م)</a:t>
                      </a:r>
                      <a:endParaRPr kumimoji="0" lang="en-US" sz="2800" b="0" i="0" u="none" strike="noStrike" cap="none" normalizeH="0" baseline="0" dirty="0">
                        <a:ln>
                          <a:noFill/>
                        </a:ln>
                        <a:solidFill>
                          <a:srgbClr val="FFFF00"/>
                        </a:solidFill>
                        <a:effectLst/>
                        <a:latin typeface="Arial" pitchFamily="-112"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52954" name="Text Box 76"/>
          <p:cNvSpPr txBox="1">
            <a:spLocks noChangeArrowheads="1"/>
          </p:cNvSpPr>
          <p:nvPr/>
        </p:nvSpPr>
        <p:spPr bwMode="auto">
          <a:xfrm>
            <a:off x="8382002" y="7620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ar-JO" b="1" dirty="0">
                <a:solidFill>
                  <a:schemeClr val="bg1"/>
                </a:solidFill>
                <a:latin typeface="Arial" panose="020B0604020202020204" pitchFamily="34" charset="0"/>
                <a:cs typeface="Arial" panose="020B0604020202020204" pitchFamily="34" charset="0"/>
              </a:rPr>
              <a:t>209</a:t>
            </a:r>
            <a:endParaRPr lang="en-US" b="1" dirty="0">
              <a:solidFill>
                <a:schemeClr val="bg1"/>
              </a:solidFill>
              <a:latin typeface="Arial" panose="020B0604020202020204" pitchFamily="34" charset="0"/>
              <a:cs typeface="Arial" panose="020B0604020202020204" pitchFamily="34" charset="0"/>
            </a:endParaRPr>
          </a:p>
        </p:txBody>
      </p:sp>
      <p:sp>
        <p:nvSpPr>
          <p:cNvPr id="252955" name="Rectangle 77"/>
          <p:cNvSpPr>
            <a:spLocks noGrp="1" noChangeArrowheads="1"/>
          </p:cNvSpPr>
          <p:nvPr>
            <p:ph type="title" idx="4294967295"/>
          </p:nvPr>
        </p:nvSpPr>
        <p:spPr>
          <a:xfrm>
            <a:off x="0" y="0"/>
            <a:ext cx="2819400" cy="457200"/>
          </a:xfrm>
        </p:spPr>
        <p:txBody>
          <a:bodyPr/>
          <a:lstStyle/>
          <a:p>
            <a:pPr eaLnBrk="1" hangingPunct="1"/>
            <a:r>
              <a:rPr lang="ar-JO" sz="2400" dirty="0">
                <a:solidFill>
                  <a:schemeClr val="bg1"/>
                </a:solidFill>
                <a:latin typeface="Arial" panose="020B0604020202020204" pitchFamily="34" charset="0"/>
                <a:ea typeface="ＭＳ Ｐゴシック" charset="0"/>
                <a:cs typeface="Arial" panose="020B0604020202020204" pitchFamily="34" charset="0"/>
              </a:rPr>
              <a:t>جدول الملحق</a:t>
            </a:r>
            <a:endParaRPr lang="en-US" sz="2400"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16023" y="29469"/>
            <a:ext cx="8604449" cy="2501023"/>
          </a:xfrm>
          <a:effectLst>
            <a:outerShdw blurRad="63500" dist="35921" dir="2700000" algn="ctr" rotWithShape="0">
              <a:schemeClr val="tx2">
                <a:alpha val="74998"/>
              </a:schemeClr>
            </a:outerShdw>
          </a:effectLst>
        </p:spPr>
        <p:txBody>
          <a:bodyPr anchor="ct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وكانت أيضاً حرب مع الفلسطينيين فقتل ألحانان بن ياعور لحمي أخا جليات الجتي وكانت قناة رمحه كنول النساجين</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(١ أخبار الأيام ٢٠: ٥)</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(٢ صموئيل ٢١: ١٩ )</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31127" y="2530492"/>
            <a:ext cx="9144000" cy="4327508"/>
          </a:xfrm>
          <a:prstGeom prst="rect">
            <a:avLst/>
          </a:prstGeom>
        </p:spPr>
      </p:pic>
    </p:spTree>
    <p:extLst>
      <p:ext uri="{BB962C8B-B14F-4D97-AF65-F5344CB8AC3E}">
        <p14:creationId xmlns:p14="http://schemas.microsoft.com/office/powerpoint/2010/main" val="148535852"/>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83568" y="2403246"/>
            <a:ext cx="7874000" cy="4445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2373777"/>
          </a:xfrm>
          <a:effectLst>
            <a:outerShdw blurRad="63500" dist="35921" dir="2700000" algn="ctr" rotWithShape="0">
              <a:schemeClr val="tx2">
                <a:alpha val="74998"/>
              </a:schemeClr>
            </a:outerShdw>
          </a:effectLst>
        </p:spPr>
        <p:txBody>
          <a:bodyPr anchor="ct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ثم كانت أيضاً حرب في جت وكان رجل طويل القامة أعنش أصابعه أربع وعشرون وهو أيضاً ولد لرافا ولما عير إسرائيل ضربه يهوناثان بن شمعا أخي داود</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(١ أخبار الأيام ٢٠: ٦-٧) </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(٢ صموئيل ٢١: ٢٠ )</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39739299"/>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latin typeface="Arial" charset="0"/>
                <a:ea typeface="Osaka" charset="0"/>
                <a:cs typeface="Arial" charset="0"/>
              </a:rPr>
              <a:t>٢ صموئيل ٢٢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93942905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03" name="Text Box 11"/>
          <p:cNvSpPr txBox="1">
            <a:spLocks noChangeArrowheads="1"/>
          </p:cNvSpPr>
          <p:nvPr/>
        </p:nvSpPr>
        <p:spPr bwMode="auto">
          <a:xfrm>
            <a:off x="5940152" y="1052737"/>
            <a:ext cx="2952328" cy="1200329"/>
          </a:xfrm>
          <a:prstGeom prst="rect">
            <a:avLst/>
          </a:prstGeom>
          <a:noFill/>
          <a:ln w="9525">
            <a:noFill/>
            <a:miter lim="800000"/>
            <a:headEnd/>
            <a:tailEnd/>
          </a:ln>
          <a:effectLst/>
        </p:spPr>
        <p:txBody>
          <a:bodyPr>
            <a:spAutoFit/>
          </a:bodyPr>
          <a:lstStyle>
            <a:defPPr>
              <a:defRPr lang="en-US"/>
            </a:defPPr>
            <a:lvl1pPr>
              <a:defRPr sz="3600" b="1">
                <a:solidFill>
                  <a:srgbClr val="FFFF00"/>
                </a:solidFill>
                <a:effectLst>
                  <a:glow rad="241300">
                    <a:schemeClr val="tx1">
                      <a:alpha val="96000"/>
                    </a:schemeClr>
                  </a:glow>
                </a:effectLst>
                <a:latin typeface="Arial"/>
                <a:ea typeface="+mn-ea"/>
                <a:cs typeface="Arial"/>
              </a:defRPr>
            </a:lvl1pPr>
          </a:lstStyle>
          <a:p>
            <a:pPr>
              <a:defRPr/>
            </a:pPr>
            <a:r>
              <a:rPr lang="ar-JO" dirty="0">
                <a:solidFill>
                  <a:schemeClr val="bg1"/>
                </a:solidFill>
              </a:rPr>
              <a:t>حافظ داود على إتضاع شبابه</a:t>
            </a:r>
            <a:endParaRPr lang="en-US" dirty="0">
              <a:solidFill>
                <a:schemeClr val="bg1"/>
              </a:solidFill>
            </a:endParaRPr>
          </a:p>
        </p:txBody>
      </p:sp>
      <p:pic>
        <p:nvPicPr>
          <p:cNvPr id="25497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9238" y="908050"/>
            <a:ext cx="5492751" cy="547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11"/>
          <p:cNvSpPr txBox="1">
            <a:spLocks noChangeArrowheads="1"/>
          </p:cNvSpPr>
          <p:nvPr/>
        </p:nvSpPr>
        <p:spPr bwMode="auto">
          <a:xfrm>
            <a:off x="5940152" y="3717033"/>
            <a:ext cx="2952328" cy="1754326"/>
          </a:xfrm>
          <a:prstGeom prst="rect">
            <a:avLst/>
          </a:prstGeom>
          <a:noFill/>
          <a:ln w="9525">
            <a:noFill/>
            <a:miter lim="800000"/>
            <a:headEnd/>
            <a:tailEnd/>
          </a:ln>
          <a:effectLst/>
        </p:spPr>
        <p:txBody>
          <a:bodyPr>
            <a:spAutoFit/>
          </a:bodyPr>
          <a:lstStyle>
            <a:defPPr>
              <a:defRPr lang="en-US"/>
            </a:defPPr>
            <a:lvl1pPr>
              <a:defRPr sz="3600" b="1">
                <a:solidFill>
                  <a:srgbClr val="FFFF00"/>
                </a:solidFill>
                <a:effectLst>
                  <a:glow rad="241300">
                    <a:schemeClr val="tx1">
                      <a:alpha val="96000"/>
                    </a:schemeClr>
                  </a:glow>
                </a:effectLst>
                <a:latin typeface="Arial"/>
                <a:ea typeface="+mn-ea"/>
                <a:cs typeface="Arial"/>
              </a:defRPr>
            </a:lvl1pPr>
          </a:lstStyle>
          <a:p>
            <a:pPr>
              <a:defRPr/>
            </a:pPr>
            <a:r>
              <a:rPr lang="ar-JO" dirty="0">
                <a:solidFill>
                  <a:schemeClr val="bg1"/>
                </a:solidFill>
              </a:rPr>
              <a:t>كانت النتيجة أن الكثيرين خاطروا بحياتهم لأجله</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latin typeface="Arial" charset="0"/>
                <a:ea typeface="Osaka" charset="0"/>
                <a:cs typeface="Arial" charset="0"/>
              </a:rPr>
              <a:t>٢ صموئيل ٢٣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43742539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01"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2" y="765175"/>
            <a:ext cx="9212263" cy="511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108520" y="5218980"/>
            <a:ext cx="9286800" cy="1666404"/>
          </a:xfrm>
          <a:solidFill>
            <a:srgbClr val="000000"/>
          </a:solidFill>
        </p:spPr>
        <p:txBody>
          <a:bodyPr/>
          <a:lstStyle/>
          <a:p>
            <a:pPr algn="ctr" eaLnBrk="1" hangingPunct="1">
              <a:defRPr/>
            </a:pPr>
            <a:r>
              <a:rPr lang="ru-RU" b="1" dirty="0">
                <a:solidFill>
                  <a:srgbClr val="FFFFFF"/>
                </a:solidFill>
                <a:effectLst/>
              </a:rPr>
              <a:t>“</a:t>
            </a:r>
            <a:r>
              <a:rPr lang="ar-JO" b="1" dirty="0">
                <a:solidFill>
                  <a:srgbClr val="FFFFFF"/>
                </a:solidFill>
              </a:rPr>
              <a:t>رجال داود الأبطال</a:t>
            </a:r>
            <a:r>
              <a:rPr lang="ru-RU" b="1" dirty="0">
                <a:solidFill>
                  <a:srgbClr val="FFFFFF"/>
                </a:solidFill>
                <a:effectLst/>
              </a:rPr>
              <a:t>“</a:t>
            </a:r>
            <a:br>
              <a:rPr lang="en-US" sz="3200" b="1" dirty="0">
                <a:solidFill>
                  <a:srgbClr val="FFFFFF"/>
                </a:solidFill>
                <a:effectLst/>
              </a:rPr>
            </a:br>
            <a:r>
              <a:rPr lang="ar-JO" sz="3200" b="1" dirty="0">
                <a:solidFill>
                  <a:srgbClr val="FFFFFF"/>
                </a:solidFill>
              </a:rPr>
              <a:t>جيمس تيسوت (1836 – 1902)</a:t>
            </a:r>
            <a:endParaRPr lang="en-US" sz="3600" b="1" dirty="0">
              <a:solidFill>
                <a:srgbClr val="FFFFFF"/>
              </a:solidFill>
              <a:effectLst/>
            </a:endParaRPr>
          </a:p>
        </p:txBody>
      </p:sp>
    </p:spTree>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7026"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1"/>
            <a:ext cx="7924800" cy="7731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7" name="Rectangle 7"/>
          <p:cNvSpPr>
            <a:spLocks noChangeArrowheads="1"/>
          </p:cNvSpPr>
          <p:nvPr/>
        </p:nvSpPr>
        <p:spPr bwMode="auto">
          <a:xfrm>
            <a:off x="0" y="5661026"/>
            <a:ext cx="9144000" cy="830997"/>
          </a:xfrm>
          <a:prstGeom prst="rect">
            <a:avLst/>
          </a:prstGeom>
          <a:solidFill>
            <a:srgbClr val="00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ar-JO" sz="4800" b="1" dirty="0">
                <a:solidFill>
                  <a:srgbClr val="FFFFFF"/>
                </a:solidFill>
                <a:cs typeface="Arial" charset="0"/>
              </a:rPr>
              <a:t>رجال داود الأبطال</a:t>
            </a:r>
            <a:endParaRPr lang="en-US" sz="4800" b="1" dirty="0">
              <a:solidFill>
                <a:srgbClr val="FFFFFF"/>
              </a:solidFill>
              <a:cs typeface="Arial" charset="0"/>
            </a:endParaRPr>
          </a:p>
        </p:txBody>
      </p:sp>
      <p:sp>
        <p:nvSpPr>
          <p:cNvPr id="4105" name="Rectangle 9"/>
          <p:cNvSpPr>
            <a:spLocks noGrp="1" noChangeArrowheads="1"/>
          </p:cNvSpPr>
          <p:nvPr>
            <p:ph type="title" idx="4294967295"/>
          </p:nvPr>
        </p:nvSpPr>
        <p:spPr>
          <a:xfrm>
            <a:off x="0" y="72918"/>
            <a:ext cx="9144000" cy="646331"/>
          </a:xfrm>
          <a:ln>
            <a:miter lim="800000"/>
            <a:headEnd/>
            <a:tailEnd/>
          </a:ln>
        </p:spPr>
        <p:txBody>
          <a:bodyPr>
            <a:spAutoFit/>
          </a:bodyPr>
          <a:lstStyle/>
          <a:p>
            <a:pPr>
              <a:defRPr/>
            </a:pPr>
            <a:r>
              <a:rPr lang="ar-JO" sz="3600" b="1" kern="1200" dirty="0">
                <a:solidFill>
                  <a:schemeClr val="bg1"/>
                </a:solidFill>
                <a:effectLst>
                  <a:glow rad="241300">
                    <a:schemeClr val="tx1">
                      <a:alpha val="96000"/>
                    </a:schemeClr>
                  </a:glow>
                </a:effectLst>
                <a:latin typeface="Arial"/>
                <a:ea typeface="+mn-ea"/>
                <a:cs typeface="Arial"/>
              </a:rPr>
              <a:t>٢ صموئيل ٢٣: ٨-١١</a:t>
            </a:r>
            <a:endParaRPr lang="en-US" sz="3600" b="1" kern="1200" dirty="0">
              <a:solidFill>
                <a:schemeClr val="bg1"/>
              </a:solidFill>
              <a:effectLst>
                <a:glow rad="241300">
                  <a:schemeClr val="tx1">
                    <a:alpha val="96000"/>
                  </a:schemeClr>
                </a:glow>
              </a:effectLst>
              <a:latin typeface="Arial"/>
              <a:ea typeface="+mn-ea"/>
              <a:cs typeface="Arial"/>
            </a:endParaRPr>
          </a:p>
        </p:txBody>
      </p:sp>
    </p:spTree>
  </p:cSld>
  <p:clrMapOvr>
    <a:overrideClrMapping bg1="lt1" tx1="dk1" bg2="lt2" tx2="dk2" accent1="accent1" accent2="accent2" accent3="accent3" accent4="accent4" accent5="accent5" accent6="accent6" hlink="hlink" folHlink="folHlink"/>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b="1"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b="1" dirty="0">
                <a:solidFill>
                  <a:srgbClr val="FFFFFF"/>
                </a:solidFill>
                <a:effectLst>
                  <a:glow rad="228600">
                    <a:srgbClr val="000000"/>
                  </a:glow>
                </a:effectLst>
                <a:latin typeface="Arial"/>
                <a:cs typeface="Arial"/>
              </a:rPr>
              <a:t>198</a:t>
            </a:r>
            <a:endParaRPr lang="en-US" sz="2400" b="1" dirty="0">
              <a:solidFill>
                <a:srgbClr val="FFFFFF"/>
              </a:solidFill>
              <a:effectLst>
                <a:glow rad="228600">
                  <a:srgbClr val="000000"/>
                </a:glow>
              </a:effectLst>
              <a:latin typeface="Arial"/>
              <a:cs typeface="Arial"/>
            </a:endParaRPr>
          </a:p>
        </p:txBody>
      </p:sp>
      <p:sp>
        <p:nvSpPr>
          <p:cNvPr id="44035" name="Rectangle 3"/>
          <p:cNvSpPr>
            <a:spLocks noGrp="1" noChangeArrowheads="1"/>
          </p:cNvSpPr>
          <p:nvPr>
            <p:ph type="title" idx="4294967295"/>
          </p:nvPr>
        </p:nvSpPr>
        <p:spPr>
          <a:xfrm>
            <a:off x="14843" y="4365105"/>
            <a:ext cx="9129157" cy="2492896"/>
          </a:xfrm>
          <a:effectLst>
            <a:outerShdw blurRad="63500" dist="38099" dir="2700000" algn="ctr" rotWithShape="0">
              <a:schemeClr val="tx2">
                <a:alpha val="74998"/>
              </a:schemeClr>
            </a:outerShdw>
          </a:effectLst>
        </p:spPr>
        <p:txBody>
          <a:bodyPr/>
          <a:lstStyle/>
          <a:p>
            <a:pPr eaLnBrk="1" hangingPunct="1">
              <a:defRPr/>
            </a:pPr>
            <a:r>
              <a:rPr lang="ar-JO" sz="2400" dirty="0">
                <a:solidFill>
                  <a:srgbClr val="FFFFFF"/>
                </a:solidFill>
              </a:rPr>
              <a:t>فتأوه داود وقال : من يسقيني ماء من بئر بيت لحم التي عند الباب فشق الأبطال الثلاثة محلة الفلسطينيين واستقوا ماء من بئر بيت لحم التي عند الباب وحملوه وأتوا به إلى داود فلم يشأ أن يشربه بل سكبه للرب</a:t>
            </a:r>
            <a:br>
              <a:rPr lang="ar-JO" sz="2400" dirty="0">
                <a:solidFill>
                  <a:srgbClr val="FFFFFF"/>
                </a:solidFill>
              </a:rPr>
            </a:br>
            <a:r>
              <a:rPr lang="ar-JO" sz="2400" dirty="0">
                <a:solidFill>
                  <a:srgbClr val="FFFFFF"/>
                </a:solidFill>
              </a:rPr>
              <a:t>(٢ صموئيل ٢٣: ١٥-١٦)</a:t>
            </a:r>
            <a:endParaRPr lang="en-US" sz="2400" dirty="0">
              <a:solidFill>
                <a:srgbClr val="FFFFFF"/>
              </a:solidFill>
              <a:ea typeface="ＭＳ Ｐゴシック" charset="0"/>
            </a:endParaRPr>
          </a:p>
        </p:txBody>
      </p:sp>
      <p:pic>
        <p:nvPicPr>
          <p:cNvPr id="2" name="Picture 1"/>
          <p:cNvPicPr>
            <a:picLocks noChangeAspect="1"/>
          </p:cNvPicPr>
          <p:nvPr/>
        </p:nvPicPr>
        <p:blipFill>
          <a:blip r:embed="rId2"/>
          <a:stretch>
            <a:fillRect/>
          </a:stretch>
        </p:blipFill>
        <p:spPr>
          <a:xfrm>
            <a:off x="1" y="0"/>
            <a:ext cx="4813300" cy="4279900"/>
          </a:xfrm>
          <a:prstGeom prst="rect">
            <a:avLst/>
          </a:prstGeom>
        </p:spPr>
      </p:pic>
    </p:spTree>
    <p:extLst>
      <p:ext uri="{BB962C8B-B14F-4D97-AF65-F5344CB8AC3E}">
        <p14:creationId xmlns:p14="http://schemas.microsoft.com/office/powerpoint/2010/main" val="1341602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6132"/>
          <a:stretch/>
        </p:blipFill>
        <p:spPr>
          <a:xfrm>
            <a:off x="0" y="2057301"/>
            <a:ext cx="9144000" cy="4828084"/>
          </a:xfrm>
          <a:prstGeom prst="rect">
            <a:avLst/>
          </a:prstGeom>
        </p:spPr>
      </p:pic>
      <p:sp>
        <p:nvSpPr>
          <p:cNvPr id="900098" name="Rectangle 2"/>
          <p:cNvSpPr>
            <a:spLocks noGrp="1" noChangeArrowheads="1"/>
          </p:cNvSpPr>
          <p:nvPr>
            <p:ph type="ctrTitle"/>
          </p:nvPr>
        </p:nvSpPr>
        <p:spPr>
          <a:xfrm>
            <a:off x="323528" y="5949281"/>
            <a:ext cx="4608512" cy="769349"/>
          </a:xfrm>
          <a:effectLst>
            <a:outerShdw blurRad="63500" dist="35921" dir="2700000" algn="ctr" rotWithShape="0">
              <a:schemeClr val="tx2">
                <a:alpha val="74998"/>
              </a:schemeClr>
            </a:outerShdw>
          </a:effectLst>
        </p:spPr>
        <p:txBody>
          <a:bodyPr/>
          <a:lstStyle/>
          <a:p>
            <a:pPr algn="l">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34485" y="1"/>
            <a:ext cx="9144000" cy="177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سيحكم الله العالم من خلال ابن داود أي يسوع .</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851921" y="5920007"/>
            <a:ext cx="493930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صموئيل</a:t>
            </a:r>
            <a:endParaRPr lang="en-US"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3374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latin typeface="Arial" charset="0"/>
                <a:ea typeface="Osaka" charset="0"/>
                <a:cs typeface="Arial" charset="0"/>
              </a:rPr>
              <a:t>٢ صموئيل ٢٤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06619129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6634"/>
          <a:stretch/>
        </p:blipFill>
        <p:spPr>
          <a:xfrm>
            <a:off x="13615" y="1"/>
            <a:ext cx="9144000" cy="5452592"/>
          </a:xfrm>
          <a:prstGeom prst="rect">
            <a:avLst/>
          </a:prstGeom>
        </p:spPr>
      </p:pic>
      <p:sp>
        <p:nvSpPr>
          <p:cNvPr id="87041" name="Rectangle 2"/>
          <p:cNvSpPr>
            <a:spLocks noGrp="1" noChangeArrowheads="1"/>
          </p:cNvSpPr>
          <p:nvPr>
            <p:ph type="title"/>
          </p:nvPr>
        </p:nvSpPr>
        <p:spPr>
          <a:xfrm>
            <a:off x="-108520" y="5445225"/>
            <a:ext cx="9286800" cy="1368152"/>
          </a:xfrm>
          <a:solidFill>
            <a:srgbClr val="000000"/>
          </a:solidFill>
        </p:spPr>
        <p:txBody>
          <a:bodyPr/>
          <a:lstStyle/>
          <a:p>
            <a:pPr algn="ctr" eaLnBrk="1" hangingPunct="1">
              <a:defRPr/>
            </a:pPr>
            <a:r>
              <a:rPr lang="ar-JO" sz="4000" b="1" dirty="0">
                <a:solidFill>
                  <a:srgbClr val="FFFFFF"/>
                </a:solidFill>
                <a:effectLst>
                  <a:glow rad="317500">
                    <a:schemeClr val="bg1"/>
                  </a:glow>
                </a:effectLst>
              </a:rPr>
              <a:t>بيدر أرونة</a:t>
            </a:r>
            <a:br>
              <a:rPr lang="en-US" sz="4000" b="1" dirty="0">
                <a:solidFill>
                  <a:srgbClr val="FFFFFF"/>
                </a:solidFill>
                <a:effectLst>
                  <a:glow rad="317500">
                    <a:schemeClr val="bg1"/>
                  </a:glow>
                </a:effectLst>
              </a:rPr>
            </a:br>
            <a:r>
              <a:rPr lang="en-US" sz="4000" b="1" dirty="0">
                <a:solidFill>
                  <a:srgbClr val="FFFFFF"/>
                </a:solidFill>
                <a:effectLst>
                  <a:glow rad="317500">
                    <a:schemeClr val="bg1"/>
                  </a:glow>
                </a:effectLst>
              </a:rPr>
              <a:t>(</a:t>
            </a:r>
            <a:r>
              <a:rPr lang="ar-JO" sz="4000" b="1" dirty="0">
                <a:solidFill>
                  <a:srgbClr val="FFFFFF"/>
                </a:solidFill>
                <a:effectLst>
                  <a:glow rad="317500">
                    <a:schemeClr val="bg1"/>
                  </a:glow>
                </a:effectLst>
              </a:rPr>
              <a:t>٢ صم ٢٤: ١٨-١٩</a:t>
            </a:r>
            <a:r>
              <a:rPr lang="en-US" sz="4000" b="1" dirty="0">
                <a:solidFill>
                  <a:srgbClr val="FFFFFF"/>
                </a:solidFill>
                <a:effectLst>
                  <a:glow rad="317500">
                    <a:schemeClr val="bg1"/>
                  </a:glow>
                </a:effectLst>
              </a:rPr>
              <a:t>)</a:t>
            </a:r>
            <a:endParaRPr lang="en-US" sz="3200" b="1" dirty="0">
              <a:solidFill>
                <a:srgbClr val="FFFFFF"/>
              </a:solidFill>
              <a:effectLst>
                <a:glow rad="317500">
                  <a:schemeClr val="bg1"/>
                </a:glow>
              </a:effectLst>
            </a:endParaRPr>
          </a:p>
        </p:txBody>
      </p:sp>
    </p:spTree>
    <p:extLst>
      <p:ext uri="{BB962C8B-B14F-4D97-AF65-F5344CB8AC3E}">
        <p14:creationId xmlns:p14="http://schemas.microsoft.com/office/powerpoint/2010/main" val="449426498"/>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r>
              <a:rPr lang="en-US" sz="2800">
                <a:solidFill>
                  <a:schemeClr val="bg1"/>
                </a:solidFill>
                <a:effectLst>
                  <a:outerShdw blurRad="38100" dist="38100" dir="2700000" algn="tl">
                    <a:srgbClr val="DDDDDD"/>
                  </a:outerShdw>
                </a:effectLst>
                <a:latin typeface="Times" charset="0"/>
                <a:ea typeface="ＭＳ Ｐゴシック" charset="0"/>
                <a:cs typeface="ＭＳ Ｐゴシック" charset="0"/>
              </a:rPr>
              <a:t>Old City aerial from north</a:t>
            </a:r>
            <a:endParaRPr lang="en-US">
              <a:effectLst>
                <a:outerShdw blurRad="38100" dist="38100" dir="2700000" algn="tl">
                  <a:srgbClr val="DDDDDD"/>
                </a:outerShdw>
              </a:effectLst>
              <a:latin typeface="Times" charset="0"/>
              <a:ea typeface="ＭＳ Ｐゴシック" charset="0"/>
              <a:cs typeface="ＭＳ Ｐゴシック" charset="0"/>
            </a:endParaRPr>
          </a:p>
        </p:txBody>
      </p:sp>
      <p:pic>
        <p:nvPicPr>
          <p:cNvPr id="59394" name="Picture 3" descr="Old City aerial from north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395" name="Text Box 6"/>
          <p:cNvSpPr txBox="1">
            <a:spLocks noChangeArrowheads="1"/>
          </p:cNvSpPr>
          <p:nvPr/>
        </p:nvSpPr>
        <p:spPr bwMode="auto">
          <a:xfrm>
            <a:off x="479425" y="657701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©2006 TBBMI</a:t>
            </a:r>
          </a:p>
        </p:txBody>
      </p:sp>
      <p:grpSp>
        <p:nvGrpSpPr>
          <p:cNvPr id="59396" name="Group 18"/>
          <p:cNvGrpSpPr>
            <a:grpSpLocks/>
          </p:cNvGrpSpPr>
          <p:nvPr/>
        </p:nvGrpSpPr>
        <p:grpSpPr bwMode="auto">
          <a:xfrm>
            <a:off x="280988" y="5070476"/>
            <a:ext cx="8640762" cy="1833563"/>
            <a:chOff x="177" y="3194"/>
            <a:chExt cx="5443" cy="1155"/>
          </a:xfrm>
        </p:grpSpPr>
        <p:sp>
          <p:nvSpPr>
            <p:cNvPr id="59399" name="Rectangle 9"/>
            <p:cNvSpPr>
              <a:spLocks noChangeArrowheads="1"/>
            </p:cNvSpPr>
            <p:nvPr/>
          </p:nvSpPr>
          <p:spPr bwMode="auto">
            <a:xfrm>
              <a:off x="277" y="3194"/>
              <a:ext cx="5262" cy="929"/>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575493" name="Text Box 5"/>
            <p:cNvSpPr txBox="1">
              <a:spLocks noChangeArrowheads="1"/>
            </p:cNvSpPr>
            <p:nvPr/>
          </p:nvSpPr>
          <p:spPr bwMode="auto">
            <a:xfrm>
              <a:off x="177" y="3225"/>
              <a:ext cx="5443" cy="1124"/>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400" b="1" i="0" u="none" strike="noStrike" kern="1200" cap="none" spc="0" normalizeH="0" baseline="0" noProof="0" dirty="0">
                  <a:ln>
                    <a:noFill/>
                  </a:ln>
                  <a:solidFill>
                    <a:srgbClr val="FFEA18"/>
                  </a:solidFill>
                  <a:effectLst/>
                  <a:uLnTx/>
                  <a:uFillTx/>
                  <a:latin typeface="Arial" panose="020B0604020202020204" pitchFamily="34" charset="0"/>
                  <a:ea typeface="ＭＳ Ｐゴシック" charset="-128"/>
                  <a:cs typeface="Arial" panose="020B0604020202020204" pitchFamily="34" charset="0"/>
                </a:rPr>
                <a:t>جبل الهيكل :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dirty="0">
                  <a:ln>
                    <a:noFill/>
                  </a:ln>
                  <a:solidFill>
                    <a:srgbClr val="FFEA18"/>
                  </a:solidFill>
                  <a:effectLst/>
                  <a:uLnTx/>
                  <a:uFillTx/>
                  <a:latin typeface="Arial" panose="020B0604020202020204" pitchFamily="34" charset="0"/>
                  <a:ea typeface="ＭＳ Ｐゴシック" charset="-128"/>
                  <a:cs typeface="Arial" panose="020B0604020202020204" pitchFamily="34" charset="0"/>
                </a:rPr>
                <a:t> </a:t>
              </a:r>
              <a:r>
                <a:rPr kumimoji="0" lang="ar-JO" sz="4400" b="1" i="0" u="none" strike="noStrike" kern="1200" cap="none" spc="0" normalizeH="0" baseline="0" noProof="0" dirty="0">
                  <a:ln>
                    <a:noFill/>
                  </a:ln>
                  <a:solidFill>
                    <a:srgbClr val="FFEA18"/>
                  </a:solidFill>
                  <a:effectLst/>
                  <a:uLnTx/>
                  <a:uFillTx/>
                  <a:latin typeface="Arial" panose="020B0604020202020204" pitchFamily="34" charset="0"/>
                  <a:ea typeface="ＭＳ Ｐゴシック" charset="-128"/>
                  <a:cs typeface="Arial" panose="020B0604020202020204" pitchFamily="34" charset="0"/>
                </a:rPr>
                <a:t>موقع أورشليم المحوري العالمي</a:t>
              </a:r>
              <a:endParaRPr kumimoji="0" lang="en-US" sz="4400" b="1" i="0" u="none" strike="noStrike" kern="1200" cap="none" spc="0" normalizeH="0" baseline="0" noProof="0" dirty="0">
                <a:ln>
                  <a:noFill/>
                </a:ln>
                <a:solidFill>
                  <a:srgbClr val="FFEA18"/>
                </a:solidFill>
                <a:effectLst/>
                <a:uLnTx/>
                <a:uFillTx/>
                <a:latin typeface="Arial" panose="020B0604020202020204" pitchFamily="34" charset="0"/>
                <a:ea typeface="ＭＳ Ｐゴシック" charset="-128"/>
                <a:cs typeface="Arial" panose="020B0604020202020204" pitchFamily="34" charset="0"/>
              </a:endParaRPr>
            </a:p>
          </p:txBody>
        </p:sp>
        <p:sp>
          <p:nvSpPr>
            <p:cNvPr id="575495" name="Rectangle 7"/>
            <p:cNvSpPr>
              <a:spLocks noChangeArrowheads="1"/>
            </p:cNvSpPr>
            <p:nvPr/>
          </p:nvSpPr>
          <p:spPr bwMode="auto">
            <a:xfrm>
              <a:off x="4785" y="4121"/>
              <a:ext cx="410" cy="15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9.7.03d.</a:t>
              </a:r>
            </a:p>
          </p:txBody>
        </p:sp>
        <p:sp>
          <p:nvSpPr>
            <p:cNvPr id="575496" name="Rectangle 8"/>
            <p:cNvSpPr>
              <a:spLocks noChangeArrowheads="1"/>
            </p:cNvSpPr>
            <p:nvPr/>
          </p:nvSpPr>
          <p:spPr bwMode="auto">
            <a:xfrm>
              <a:off x="5105" y="4125"/>
              <a:ext cx="205" cy="15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27</a:t>
              </a:r>
            </a:p>
          </p:txBody>
        </p:sp>
      </p:grpSp>
      <p:sp>
        <p:nvSpPr>
          <p:cNvPr id="575499" name="Text Box 11"/>
          <p:cNvSpPr txBox="1">
            <a:spLocks noChangeArrowheads="1"/>
          </p:cNvSpPr>
          <p:nvPr/>
        </p:nvSpPr>
        <p:spPr bwMode="auto">
          <a:xfrm>
            <a:off x="1765300" y="0"/>
            <a:ext cx="406241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2 صموئيل 24: 18 – 24؛ 2 أخبار الأيام 3: 1</a:t>
            </a:r>
            <a:endParaRPr kumimoji="0" lang="en-US" sz="1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575505" name="AutoShape 17"/>
          <p:cNvSpPr>
            <a:spLocks noChangeArrowheads="1"/>
          </p:cNvSpPr>
          <p:nvPr/>
        </p:nvSpPr>
        <p:spPr bwMode="auto">
          <a:xfrm rot="560871">
            <a:off x="889000" y="1936750"/>
            <a:ext cx="5592763" cy="2498725"/>
          </a:xfrm>
          <a:prstGeom prst="parallelogram">
            <a:avLst>
              <a:gd name="adj" fmla="val 95934"/>
            </a:avLst>
          </a:prstGeom>
          <a:noFill/>
          <a:ln w="76200">
            <a:solidFill>
              <a:schemeClr val="accent1"/>
            </a:solidFill>
            <a:miter lim="800000"/>
            <a:headEnd/>
            <a:tailEnd/>
          </a:ln>
          <a:effectLst>
            <a:outerShdw blurRad="63500" dist="46662" dir="3284183"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5505"/>
                                        </p:tgtEl>
                                        <p:attrNameLst>
                                          <p:attrName>style.visibility</p:attrName>
                                        </p:attrNameLst>
                                      </p:cBhvr>
                                      <p:to>
                                        <p:strVal val="visible"/>
                                      </p:to>
                                    </p:set>
                                    <p:animEffect transition="in" filter="fade">
                                      <p:cBhvr>
                                        <p:cTn id="7" dur="1000"/>
                                        <p:tgtEl>
                                          <p:spTgt spid="575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505"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b="6267"/>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2" name="Text Box 3"/>
          <p:cNvSpPr txBox="1">
            <a:spLocks noChangeArrowheads="1"/>
          </p:cNvSpPr>
          <p:nvPr/>
        </p:nvSpPr>
        <p:spPr bwMode="auto">
          <a:xfrm>
            <a:off x="479425" y="657701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©2006 TBBMI</a:t>
            </a:r>
          </a:p>
        </p:txBody>
      </p:sp>
      <p:sp>
        <p:nvSpPr>
          <p:cNvPr id="606212" name="Rectangle 4"/>
          <p:cNvSpPr>
            <a:spLocks noChangeArrowheads="1"/>
          </p:cNvSpPr>
          <p:nvPr/>
        </p:nvSpPr>
        <p:spPr bwMode="auto">
          <a:xfrm>
            <a:off x="7597643" y="6542802"/>
            <a:ext cx="651139"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9.7.03d.</a:t>
            </a:r>
          </a:p>
        </p:txBody>
      </p:sp>
      <p:sp>
        <p:nvSpPr>
          <p:cNvPr id="606213" name="Rectangle 5"/>
          <p:cNvSpPr>
            <a:spLocks noChangeArrowheads="1"/>
          </p:cNvSpPr>
          <p:nvPr/>
        </p:nvSpPr>
        <p:spPr bwMode="auto">
          <a:xfrm>
            <a:off x="8092135" y="6539627"/>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28</a:t>
            </a:r>
          </a:p>
        </p:txBody>
      </p:sp>
      <p:sp>
        <p:nvSpPr>
          <p:cNvPr id="606214" name="Rectangle 6"/>
          <p:cNvSpPr>
            <a:spLocks noChangeArrowheads="1"/>
          </p:cNvSpPr>
          <p:nvPr/>
        </p:nvSpPr>
        <p:spPr bwMode="auto">
          <a:xfrm>
            <a:off x="8602663" y="6473825"/>
            <a:ext cx="300083" cy="338554"/>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5</a:t>
            </a: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2" name="Group 7"/>
          <p:cNvGrpSpPr>
            <a:grpSpLocks/>
          </p:cNvGrpSpPr>
          <p:nvPr/>
        </p:nvGrpSpPr>
        <p:grpSpPr bwMode="auto">
          <a:xfrm>
            <a:off x="3175" y="2684463"/>
            <a:ext cx="9136063" cy="3232150"/>
            <a:chOff x="2" y="1691"/>
            <a:chExt cx="5755" cy="2036"/>
          </a:xfrm>
        </p:grpSpPr>
        <p:sp>
          <p:nvSpPr>
            <p:cNvPr id="61465" name="Rectangle 8" descr="Cork"/>
            <p:cNvSpPr>
              <a:spLocks noChangeArrowheads="1"/>
            </p:cNvSpPr>
            <p:nvPr/>
          </p:nvSpPr>
          <p:spPr bwMode="auto">
            <a:xfrm>
              <a:off x="498" y="2477"/>
              <a:ext cx="5259" cy="457"/>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1466" name="AutoShape 9" descr="Cork"/>
            <p:cNvSpPr>
              <a:spLocks noChangeArrowheads="1"/>
            </p:cNvSpPr>
            <p:nvPr/>
          </p:nvSpPr>
          <p:spPr bwMode="auto">
            <a:xfrm>
              <a:off x="3869" y="1691"/>
              <a:ext cx="1888" cy="785"/>
            </a:xfrm>
            <a:prstGeom prst="triangle">
              <a:avLst>
                <a:gd name="adj" fmla="val 47403"/>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1467" name="AutoShape 10" descr="Cork"/>
            <p:cNvSpPr>
              <a:spLocks noChangeArrowheads="1"/>
            </p:cNvSpPr>
            <p:nvPr/>
          </p:nvSpPr>
          <p:spPr bwMode="auto">
            <a:xfrm>
              <a:off x="104" y="1704"/>
              <a:ext cx="5627" cy="810"/>
            </a:xfrm>
            <a:prstGeom prst="triangle">
              <a:avLst>
                <a:gd name="adj" fmla="val 82477"/>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1468" name="AutoShape 11" descr="Cork"/>
            <p:cNvSpPr>
              <a:spLocks noChangeArrowheads="1"/>
            </p:cNvSpPr>
            <p:nvPr/>
          </p:nvSpPr>
          <p:spPr bwMode="auto">
            <a:xfrm flipV="1">
              <a:off x="48" y="2515"/>
              <a:ext cx="3614" cy="942"/>
            </a:xfrm>
            <a:prstGeom prst="triangle">
              <a:avLst>
                <a:gd name="adj" fmla="val 24421"/>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1469" name="AutoShape 12" descr="Cork"/>
            <p:cNvSpPr>
              <a:spLocks noChangeArrowheads="1"/>
            </p:cNvSpPr>
            <p:nvPr/>
          </p:nvSpPr>
          <p:spPr bwMode="auto">
            <a:xfrm flipV="1">
              <a:off x="7" y="2694"/>
              <a:ext cx="3614" cy="1033"/>
            </a:xfrm>
            <a:prstGeom prst="triangle">
              <a:avLst>
                <a:gd name="adj" fmla="val 28361"/>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1470" name="Rectangle 13" descr="Cork"/>
            <p:cNvSpPr>
              <a:spLocks noChangeArrowheads="1"/>
            </p:cNvSpPr>
            <p:nvPr/>
          </p:nvSpPr>
          <p:spPr bwMode="auto">
            <a:xfrm rot="-560030">
              <a:off x="960" y="2835"/>
              <a:ext cx="4757" cy="494"/>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1471" name="Rectangle 14" descr="Cork"/>
            <p:cNvSpPr>
              <a:spLocks noChangeArrowheads="1"/>
            </p:cNvSpPr>
            <p:nvPr/>
          </p:nvSpPr>
          <p:spPr bwMode="auto">
            <a:xfrm>
              <a:off x="2" y="2518"/>
              <a:ext cx="2758" cy="187"/>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sp>
        <p:nvSpPr>
          <p:cNvPr id="606226" name="Text Box 18"/>
          <p:cNvSpPr txBox="1">
            <a:spLocks noChangeArrowheads="1"/>
          </p:cNvSpPr>
          <p:nvPr/>
        </p:nvSpPr>
        <p:spPr bwMode="auto">
          <a:xfrm>
            <a:off x="249238" y="4765675"/>
            <a:ext cx="8607425"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ليبني الهيكل الأول للرب</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6227" name="Text Box 19"/>
          <p:cNvSpPr txBox="1">
            <a:spLocks noChangeArrowheads="1"/>
          </p:cNvSpPr>
          <p:nvPr/>
        </p:nvSpPr>
        <p:spPr bwMode="auto">
          <a:xfrm>
            <a:off x="955675" y="4184650"/>
            <a:ext cx="7010400"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اشتراها داود</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6228" name="Text Box 20"/>
          <p:cNvSpPr txBox="1">
            <a:spLocks noChangeArrowheads="1"/>
          </p:cNvSpPr>
          <p:nvPr/>
        </p:nvSpPr>
        <p:spPr bwMode="auto">
          <a:xfrm>
            <a:off x="1136650" y="5470525"/>
            <a:ext cx="7051675" cy="7620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400" b="1" i="0" u="none" strike="noStrike" kern="1200" cap="none" spc="0" normalizeH="0" baseline="0" noProof="0" dirty="0">
                <a:ln>
                  <a:noFill/>
                </a:ln>
                <a:solidFill>
                  <a:srgbClr val="FFEA18"/>
                </a:solidFill>
                <a:effectLst/>
                <a:uLnTx/>
                <a:uFillTx/>
                <a:latin typeface="Arial" panose="020B0604020202020204" pitchFamily="34" charset="0"/>
                <a:ea typeface="ＭＳ Ｐゴシック" charset="-128"/>
                <a:cs typeface="Arial" panose="020B0604020202020204" pitchFamily="34" charset="0"/>
              </a:rPr>
              <a:t>على جبل المريا</a:t>
            </a:r>
            <a:endParaRPr kumimoji="0" lang="en-US" sz="4400" b="1" i="0" u="none" strike="noStrike" kern="1200" cap="none" spc="0" normalizeH="0" baseline="0" noProof="0" dirty="0">
              <a:ln>
                <a:noFill/>
              </a:ln>
              <a:solidFill>
                <a:srgbClr val="FFEA18"/>
              </a:solidFill>
              <a:effectLst/>
              <a:uLnTx/>
              <a:uFillTx/>
              <a:latin typeface="Arial" panose="020B0604020202020204" pitchFamily="34" charset="0"/>
              <a:ea typeface="ＭＳ Ｐゴシック" charset="-128"/>
              <a:cs typeface="Arial" panose="020B0604020202020204" pitchFamily="34" charset="0"/>
            </a:endParaRPr>
          </a:p>
        </p:txBody>
      </p:sp>
      <p:grpSp>
        <p:nvGrpSpPr>
          <p:cNvPr id="3" name="Group 23"/>
          <p:cNvGrpSpPr>
            <a:grpSpLocks/>
          </p:cNvGrpSpPr>
          <p:nvPr/>
        </p:nvGrpSpPr>
        <p:grpSpPr bwMode="auto">
          <a:xfrm>
            <a:off x="5038725" y="1881188"/>
            <a:ext cx="3538538" cy="2419350"/>
            <a:chOff x="1020" y="800"/>
            <a:chExt cx="4056" cy="2875"/>
          </a:xfrm>
        </p:grpSpPr>
        <p:grpSp>
          <p:nvGrpSpPr>
            <p:cNvPr id="61456" name="Group 24"/>
            <p:cNvGrpSpPr>
              <a:grpSpLocks/>
            </p:cNvGrpSpPr>
            <p:nvPr/>
          </p:nvGrpSpPr>
          <p:grpSpPr bwMode="auto">
            <a:xfrm>
              <a:off x="1064" y="1272"/>
              <a:ext cx="3622" cy="2044"/>
              <a:chOff x="1064" y="1272"/>
              <a:chExt cx="3622" cy="2044"/>
            </a:xfrm>
          </p:grpSpPr>
          <p:sp>
            <p:nvSpPr>
              <p:cNvPr id="606233" name="Rectangle 25"/>
              <p:cNvSpPr>
                <a:spLocks noChangeArrowheads="1"/>
              </p:cNvSpPr>
              <p:nvPr/>
            </p:nvSpPr>
            <p:spPr bwMode="auto">
              <a:xfrm rot="1785869">
                <a:off x="2696" y="1304"/>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06234" name="Rectangle 26"/>
              <p:cNvSpPr>
                <a:spLocks noChangeArrowheads="1"/>
              </p:cNvSpPr>
              <p:nvPr/>
            </p:nvSpPr>
            <p:spPr bwMode="auto">
              <a:xfrm rot="-1804197">
                <a:off x="2528" y="1272"/>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06235" name="Rectangle 27"/>
              <p:cNvSpPr>
                <a:spLocks noChangeArrowheads="1"/>
              </p:cNvSpPr>
              <p:nvPr/>
            </p:nvSpPr>
            <p:spPr bwMode="auto">
              <a:xfrm rot="8101981">
                <a:off x="1064" y="1841"/>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06236" name="Rectangle 28"/>
              <p:cNvSpPr>
                <a:spLocks noChangeArrowheads="1"/>
              </p:cNvSpPr>
              <p:nvPr/>
            </p:nvSpPr>
            <p:spPr bwMode="auto">
              <a:xfrm rot="85205">
                <a:off x="3527" y="1521"/>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06237" name="Rectangle 29"/>
              <p:cNvSpPr>
                <a:spLocks noChangeArrowheads="1"/>
              </p:cNvSpPr>
              <p:nvPr/>
            </p:nvSpPr>
            <p:spPr bwMode="auto">
              <a:xfrm rot="85205">
                <a:off x="1735" y="1489"/>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06238" name="Rectangle 30"/>
              <p:cNvSpPr>
                <a:spLocks noChangeArrowheads="1"/>
              </p:cNvSpPr>
              <p:nvPr/>
            </p:nvSpPr>
            <p:spPr bwMode="auto">
              <a:xfrm rot="10911120">
                <a:off x="1222" y="3090"/>
                <a:ext cx="3466"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06239" name="Rectangle 31"/>
              <p:cNvSpPr>
                <a:spLocks noChangeArrowheads="1"/>
              </p:cNvSpPr>
              <p:nvPr/>
            </p:nvSpPr>
            <p:spPr bwMode="auto">
              <a:xfrm rot="3349979">
                <a:off x="3497" y="1969"/>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pic>
          <p:nvPicPr>
            <p:cNvPr id="606240" name="Picture 32"/>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grpSp>
        <p:nvGrpSpPr>
          <p:cNvPr id="5" name="Group 35"/>
          <p:cNvGrpSpPr>
            <a:grpSpLocks/>
          </p:cNvGrpSpPr>
          <p:nvPr/>
        </p:nvGrpSpPr>
        <p:grpSpPr bwMode="auto">
          <a:xfrm>
            <a:off x="350838" y="522288"/>
            <a:ext cx="4729162" cy="2713037"/>
            <a:chOff x="221" y="329"/>
            <a:chExt cx="2979" cy="1709"/>
          </a:xfrm>
        </p:grpSpPr>
        <p:pic>
          <p:nvPicPr>
            <p:cNvPr id="606241" name="Picture 3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1" y="329"/>
              <a:ext cx="2872" cy="1709"/>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606242" name="Text Box 34"/>
            <p:cNvSpPr txBox="1">
              <a:spLocks noChangeArrowheads="1"/>
            </p:cNvSpPr>
            <p:nvPr/>
          </p:nvSpPr>
          <p:spPr bwMode="auto">
            <a:xfrm>
              <a:off x="221" y="1655"/>
              <a:ext cx="2979"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أرض بيدر الحنطة القديم</a:t>
              </a:r>
              <a:endParaRPr kumimoji="0" lang="en-US" sz="2800" b="1" i="0"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endParaRPr>
            </a:p>
          </p:txBody>
        </p:sp>
      </p:grpSp>
      <p:sp>
        <p:nvSpPr>
          <p:cNvPr id="606225" name="Text Box 17"/>
          <p:cNvSpPr txBox="1">
            <a:spLocks noChangeArrowheads="1"/>
          </p:cNvSpPr>
          <p:nvPr/>
        </p:nvSpPr>
        <p:spPr bwMode="auto">
          <a:xfrm>
            <a:off x="619125" y="3632200"/>
            <a:ext cx="8226425"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أرض بيدر الحنطة لأرونة  ...</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 name="Title 3"/>
          <p:cNvSpPr>
            <a:spLocks noGrp="1"/>
          </p:cNvSpPr>
          <p:nvPr>
            <p:ph type="title" idx="4294967295"/>
          </p:nvPr>
        </p:nvSpPr>
        <p:spPr>
          <a:xfrm>
            <a:off x="1079500" y="46038"/>
            <a:ext cx="4889500" cy="360362"/>
          </a:xfrm>
          <a:prstGeom prst="rect">
            <a:avLst/>
          </a:prstGeom>
        </p:spPr>
        <p:txBody>
          <a:bodyPr/>
          <a:lstStyle/>
          <a:p>
            <a:pPr algn="ctr">
              <a:defRPr/>
            </a:pPr>
            <a:r>
              <a:rPr lang="ar-JO" sz="1600" b="1" dirty="0">
                <a:solidFill>
                  <a:srgbClr val="FFFF00"/>
                </a:solidFill>
                <a:latin typeface="Arial" panose="020B0604020202020204" pitchFamily="34" charset="0"/>
                <a:cs typeface="Arial" panose="020B0604020202020204" pitchFamily="34" charset="0"/>
              </a:rPr>
              <a:t>2 صموئيل 24: 18- 24؛ 2 أخبار الأيام 3: 1</a:t>
            </a:r>
            <a:endParaRPr lang="en-US"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06225"/>
                                        </p:tgtEl>
                                        <p:attrNameLst>
                                          <p:attrName>style.visibility</p:attrName>
                                        </p:attrNameLst>
                                      </p:cBhvr>
                                      <p:to>
                                        <p:strVal val="visible"/>
                                      </p:to>
                                    </p:set>
                                    <p:animEffect transition="in" filter="fade">
                                      <p:cBhvr>
                                        <p:cTn id="12" dur="1000"/>
                                        <p:tgtEl>
                                          <p:spTgt spid="6062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par>
                          <p:cTn id="18" fill="hold" nodeType="afterGroup">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606227"/>
                                        </p:tgtEl>
                                        <p:attrNameLst>
                                          <p:attrName>style.visibility</p:attrName>
                                        </p:attrNameLst>
                                      </p:cBhvr>
                                      <p:to>
                                        <p:strVal val="visible"/>
                                      </p:to>
                                    </p:set>
                                    <p:animEffect transition="in" filter="fade">
                                      <p:cBhvr>
                                        <p:cTn id="21" dur="1000"/>
                                        <p:tgtEl>
                                          <p:spTgt spid="60622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06226"/>
                                        </p:tgtEl>
                                        <p:attrNameLst>
                                          <p:attrName>style.visibility</p:attrName>
                                        </p:attrNameLst>
                                      </p:cBhvr>
                                      <p:to>
                                        <p:strVal val="visible"/>
                                      </p:to>
                                    </p:set>
                                    <p:animEffect transition="in" filter="fade">
                                      <p:cBhvr>
                                        <p:cTn id="31" dur="1000"/>
                                        <p:tgtEl>
                                          <p:spTgt spid="606226"/>
                                        </p:tgtEl>
                                      </p:cBhvr>
                                    </p:animEffect>
                                  </p:childTnLst>
                                </p:cTn>
                              </p:par>
                            </p:childTnLst>
                          </p:cTn>
                        </p:par>
                        <p:par>
                          <p:cTn id="32" fill="hold" nodeType="afterGroup">
                            <p:stCondLst>
                              <p:cond delay="1000"/>
                            </p:stCondLst>
                            <p:childTnLst>
                              <p:par>
                                <p:cTn id="33" presetID="23" presetClass="entr" presetSubtype="528" fill="hold" grpId="0" nodeType="afterEffect">
                                  <p:stCondLst>
                                    <p:cond delay="0"/>
                                  </p:stCondLst>
                                  <p:childTnLst>
                                    <p:set>
                                      <p:cBhvr>
                                        <p:cTn id="34" dur="1" fill="hold">
                                          <p:stCondLst>
                                            <p:cond delay="0"/>
                                          </p:stCondLst>
                                        </p:cTn>
                                        <p:tgtEl>
                                          <p:spTgt spid="606228"/>
                                        </p:tgtEl>
                                        <p:attrNameLst>
                                          <p:attrName>style.visibility</p:attrName>
                                        </p:attrNameLst>
                                      </p:cBhvr>
                                      <p:to>
                                        <p:strVal val="visible"/>
                                      </p:to>
                                    </p:set>
                                    <p:anim calcmode="lin" valueType="num">
                                      <p:cBhvr>
                                        <p:cTn id="35" dur="500" fill="hold"/>
                                        <p:tgtEl>
                                          <p:spTgt spid="606228"/>
                                        </p:tgtEl>
                                        <p:attrNameLst>
                                          <p:attrName>ppt_w</p:attrName>
                                        </p:attrNameLst>
                                      </p:cBhvr>
                                      <p:tavLst>
                                        <p:tav tm="0">
                                          <p:val>
                                            <p:fltVal val="0"/>
                                          </p:val>
                                        </p:tav>
                                        <p:tav tm="100000">
                                          <p:val>
                                            <p:strVal val="#ppt_w"/>
                                          </p:val>
                                        </p:tav>
                                      </p:tavLst>
                                    </p:anim>
                                    <p:anim calcmode="lin" valueType="num">
                                      <p:cBhvr>
                                        <p:cTn id="36" dur="500" fill="hold"/>
                                        <p:tgtEl>
                                          <p:spTgt spid="606228"/>
                                        </p:tgtEl>
                                        <p:attrNameLst>
                                          <p:attrName>ppt_h</p:attrName>
                                        </p:attrNameLst>
                                      </p:cBhvr>
                                      <p:tavLst>
                                        <p:tav tm="0">
                                          <p:val>
                                            <p:fltVal val="0"/>
                                          </p:val>
                                        </p:tav>
                                        <p:tav tm="100000">
                                          <p:val>
                                            <p:strVal val="#ppt_h"/>
                                          </p:val>
                                        </p:tav>
                                      </p:tavLst>
                                    </p:anim>
                                    <p:anim calcmode="lin" valueType="num">
                                      <p:cBhvr>
                                        <p:cTn id="37" dur="500" fill="hold"/>
                                        <p:tgtEl>
                                          <p:spTgt spid="606228"/>
                                        </p:tgtEl>
                                        <p:attrNameLst>
                                          <p:attrName>ppt_x</p:attrName>
                                        </p:attrNameLst>
                                      </p:cBhvr>
                                      <p:tavLst>
                                        <p:tav tm="0">
                                          <p:val>
                                            <p:fltVal val="0.5"/>
                                          </p:val>
                                        </p:tav>
                                        <p:tav tm="100000">
                                          <p:val>
                                            <p:strVal val="#ppt_x"/>
                                          </p:val>
                                        </p:tav>
                                      </p:tavLst>
                                    </p:anim>
                                    <p:anim calcmode="lin" valueType="num">
                                      <p:cBhvr>
                                        <p:cTn id="38" dur="500" fill="hold"/>
                                        <p:tgtEl>
                                          <p:spTgt spid="60622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26" grpId="0" autoUpdateAnimBg="0"/>
      <p:bldP spid="606227" grpId="0" autoUpdateAnimBg="0"/>
      <p:bldP spid="606228" grpId="0" autoUpdateAnimBg="0"/>
      <p:bldP spid="606225" grpId="0" autoUpdateAnimBg="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2" descr="Canvas"/>
          <p:cNvSpPr>
            <a:spLocks noChangeArrowheads="1"/>
          </p:cNvSpPr>
          <p:nvPr/>
        </p:nvSpPr>
        <p:spPr bwMode="auto">
          <a:xfrm>
            <a:off x="1144588" y="407988"/>
            <a:ext cx="6702425" cy="4537075"/>
          </a:xfrm>
          <a:prstGeom prst="rect">
            <a:avLst/>
          </a:prstGeom>
          <a:blipFill dpi="0" rotWithShape="0">
            <a:blip r:embed="rId3"/>
            <a:srcRect/>
            <a:tile tx="0" ty="0" sx="100000" sy="100000" flip="none" algn="tl"/>
          </a:blipFill>
          <a:ln w="76200">
            <a:solidFill>
              <a:srgbClr val="8C6136"/>
            </a:solidFill>
            <a:miter lim="800000"/>
            <a:headEnd/>
            <a:tailEnd/>
          </a:ln>
          <a:effectLst>
            <a:outerShdw blurRad="63500" dist="143684"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nvGrpSpPr>
          <p:cNvPr id="63491" name="Group 155"/>
          <p:cNvGrpSpPr>
            <a:grpSpLocks/>
          </p:cNvGrpSpPr>
          <p:nvPr/>
        </p:nvGrpSpPr>
        <p:grpSpPr bwMode="auto">
          <a:xfrm>
            <a:off x="6670675" y="1584325"/>
            <a:ext cx="2178050" cy="1603375"/>
            <a:chOff x="1020" y="800"/>
            <a:chExt cx="4056" cy="2875"/>
          </a:xfrm>
        </p:grpSpPr>
        <p:grpSp>
          <p:nvGrpSpPr>
            <p:cNvPr id="63627" name="Group 156"/>
            <p:cNvGrpSpPr>
              <a:grpSpLocks/>
            </p:cNvGrpSpPr>
            <p:nvPr/>
          </p:nvGrpSpPr>
          <p:grpSpPr bwMode="auto">
            <a:xfrm>
              <a:off x="1064" y="1272"/>
              <a:ext cx="3622" cy="2044"/>
              <a:chOff x="1064" y="1272"/>
              <a:chExt cx="3622" cy="2044"/>
            </a:xfrm>
          </p:grpSpPr>
          <p:sp>
            <p:nvSpPr>
              <p:cNvPr id="630941" name="Rectangle 157"/>
              <p:cNvSpPr>
                <a:spLocks noChangeArrowheads="1"/>
              </p:cNvSpPr>
              <p:nvPr/>
            </p:nvSpPr>
            <p:spPr bwMode="auto">
              <a:xfrm rot="1785869">
                <a:off x="2696" y="1304"/>
                <a:ext cx="911"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0942" name="Rectangle 158"/>
              <p:cNvSpPr>
                <a:spLocks noChangeArrowheads="1"/>
              </p:cNvSpPr>
              <p:nvPr/>
            </p:nvSpPr>
            <p:spPr bwMode="auto">
              <a:xfrm rot="-1804197">
                <a:off x="2528" y="1273"/>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0943" name="Rectangle 159"/>
              <p:cNvSpPr>
                <a:spLocks noChangeArrowheads="1"/>
              </p:cNvSpPr>
              <p:nvPr/>
            </p:nvSpPr>
            <p:spPr bwMode="auto">
              <a:xfrm rot="8101981">
                <a:off x="1064" y="1842"/>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0944" name="Rectangle 160"/>
              <p:cNvSpPr>
                <a:spLocks noChangeArrowheads="1"/>
              </p:cNvSpPr>
              <p:nvPr/>
            </p:nvSpPr>
            <p:spPr bwMode="auto">
              <a:xfrm rot="85205">
                <a:off x="3527" y="1520"/>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0945" name="Rectangle 161"/>
              <p:cNvSpPr>
                <a:spLocks noChangeArrowheads="1"/>
              </p:cNvSpPr>
              <p:nvPr/>
            </p:nvSpPr>
            <p:spPr bwMode="auto">
              <a:xfrm rot="85205">
                <a:off x="1735" y="1489"/>
                <a:ext cx="913" cy="102"/>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0946" name="Rectangle 162"/>
              <p:cNvSpPr>
                <a:spLocks noChangeArrowheads="1"/>
              </p:cNvSpPr>
              <p:nvPr/>
            </p:nvSpPr>
            <p:spPr bwMode="auto">
              <a:xfrm rot="10911120">
                <a:off x="1221" y="3091"/>
                <a:ext cx="3465" cy="22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0947" name="Rectangle 163"/>
              <p:cNvSpPr>
                <a:spLocks noChangeArrowheads="1"/>
              </p:cNvSpPr>
              <p:nvPr/>
            </p:nvSpPr>
            <p:spPr bwMode="auto">
              <a:xfrm rot="3349979">
                <a:off x="3496" y="1969"/>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pic>
          <p:nvPicPr>
            <p:cNvPr id="630948" name="Picture 164"/>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sp>
        <p:nvSpPr>
          <p:cNvPr id="630787" name="Text Box 3"/>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الملوك الأول 5: 5</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3493" name="Text Box 4"/>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63494" name="Text Box 5"/>
          <p:cNvSpPr txBox="1">
            <a:spLocks noChangeArrowheads="1"/>
          </p:cNvSpPr>
          <p:nvPr/>
        </p:nvSpPr>
        <p:spPr bwMode="auto">
          <a:xfrm>
            <a:off x="8596313" y="64881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1</a:t>
            </a:r>
            <a:endParaRPr kumimoji="0" lang="en-US" sz="16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630810" name="Rectangle 26"/>
          <p:cNvSpPr>
            <a:spLocks noChangeArrowheads="1"/>
          </p:cNvSpPr>
          <p:nvPr/>
        </p:nvSpPr>
        <p:spPr bwMode="auto">
          <a:xfrm>
            <a:off x="8139760" y="6539627"/>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29</a:t>
            </a:r>
          </a:p>
        </p:txBody>
      </p:sp>
      <p:sp>
        <p:nvSpPr>
          <p:cNvPr id="63496" name="Text Box 27"/>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32-37</a:t>
            </a:r>
          </a:p>
        </p:txBody>
      </p:sp>
      <p:sp>
        <p:nvSpPr>
          <p:cNvPr id="630919" name="AutoShape 135"/>
          <p:cNvSpPr>
            <a:spLocks noChangeArrowheads="1"/>
          </p:cNvSpPr>
          <p:nvPr/>
        </p:nvSpPr>
        <p:spPr bwMode="auto">
          <a:xfrm rot="10769242">
            <a:off x="4262438" y="1128713"/>
            <a:ext cx="373062" cy="2776537"/>
          </a:xfrm>
          <a:prstGeom prst="can">
            <a:avLst>
              <a:gd name="adj" fmla="val 10475"/>
            </a:avLst>
          </a:prstGeom>
          <a:noFill/>
          <a:ln w="57150">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0920" name="AutoShape 136"/>
          <p:cNvSpPr>
            <a:spLocks noChangeArrowheads="1"/>
          </p:cNvSpPr>
          <p:nvPr/>
        </p:nvSpPr>
        <p:spPr bwMode="auto">
          <a:xfrm rot="10789709">
            <a:off x="5913438" y="1339850"/>
            <a:ext cx="317500" cy="2460625"/>
          </a:xfrm>
          <a:prstGeom prst="can">
            <a:avLst>
              <a:gd name="adj" fmla="val 10907"/>
            </a:avLst>
          </a:prstGeom>
          <a:noFill/>
          <a:ln w="57150">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0928" name="Text Box 144"/>
          <p:cNvSpPr txBox="1">
            <a:spLocks noChangeArrowheads="1"/>
          </p:cNvSpPr>
          <p:nvPr/>
        </p:nvSpPr>
        <p:spPr bwMode="auto">
          <a:xfrm>
            <a:off x="1123950" y="4919663"/>
            <a:ext cx="6732588" cy="83099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800" b="1" i="0" u="none" strike="noStrike" kern="1200" cap="none" spc="0" normalizeH="0" baseline="0" noProof="0" dirty="0">
                <a:ln>
                  <a:noFill/>
                </a:ln>
                <a:solidFill>
                  <a:srgbClr val="FFEA18"/>
                </a:solidFill>
                <a:effectLst/>
                <a:uLnTx/>
                <a:uFillTx/>
                <a:latin typeface="Arial" panose="020B0604020202020204" pitchFamily="34" charset="0"/>
                <a:cs typeface="Arial" panose="020B0604020202020204" pitchFamily="34" charset="0"/>
              </a:rPr>
              <a:t>لكن... سليمان ابنه من بناه</a:t>
            </a:r>
            <a:endParaRPr kumimoji="0" lang="en-US" sz="4800" b="1" i="0" u="none" strike="noStrike" kern="1200" cap="none" spc="0" normalizeH="0" baseline="0" noProof="0" dirty="0">
              <a:ln>
                <a:noFill/>
              </a:ln>
              <a:solidFill>
                <a:srgbClr val="FFEA18"/>
              </a:solidFill>
              <a:effectLst/>
              <a:uLnTx/>
              <a:uFillTx/>
              <a:latin typeface="Arial" panose="020B0604020202020204" pitchFamily="34" charset="0"/>
              <a:cs typeface="Arial" panose="020B0604020202020204" pitchFamily="34" charset="0"/>
            </a:endParaRPr>
          </a:p>
        </p:txBody>
      </p:sp>
      <p:grpSp>
        <p:nvGrpSpPr>
          <p:cNvPr id="63500" name="Group 6"/>
          <p:cNvGrpSpPr>
            <a:grpSpLocks/>
          </p:cNvGrpSpPr>
          <p:nvPr/>
        </p:nvGrpSpPr>
        <p:grpSpPr bwMode="auto">
          <a:xfrm>
            <a:off x="8018463" y="3436938"/>
            <a:ext cx="981075" cy="1843087"/>
            <a:chOff x="5051" y="2165"/>
            <a:chExt cx="618" cy="1161"/>
          </a:xfrm>
        </p:grpSpPr>
        <p:grpSp>
          <p:nvGrpSpPr>
            <p:cNvPr id="63608" name="Group 7"/>
            <p:cNvGrpSpPr>
              <a:grpSpLocks/>
            </p:cNvGrpSpPr>
            <p:nvPr/>
          </p:nvGrpSpPr>
          <p:grpSpPr bwMode="auto">
            <a:xfrm>
              <a:off x="5051" y="2165"/>
              <a:ext cx="618" cy="1161"/>
              <a:chOff x="5051" y="2165"/>
              <a:chExt cx="618" cy="1161"/>
            </a:xfrm>
          </p:grpSpPr>
          <p:sp>
            <p:nvSpPr>
              <p:cNvPr id="63610"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611"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612"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613"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614"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615"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616"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617"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618"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619"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620"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621"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622"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623"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624"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625"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626" name="Rectangle 24"/>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الملكية</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63609" name="Rectangle 25"/>
            <p:cNvSpPr>
              <a:spLocks noChangeArrowheads="1"/>
            </p:cNvSpPr>
            <p:nvPr/>
          </p:nvSpPr>
          <p:spPr bwMode="auto">
            <a:xfrm>
              <a:off x="5139" y="2267"/>
              <a:ext cx="3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 - D - S</a:t>
              </a:r>
            </a:p>
          </p:txBody>
        </p:sp>
      </p:grpSp>
      <p:grpSp>
        <p:nvGrpSpPr>
          <p:cNvPr id="6" name="Group 238"/>
          <p:cNvGrpSpPr>
            <a:grpSpLocks/>
          </p:cNvGrpSpPr>
          <p:nvPr/>
        </p:nvGrpSpPr>
        <p:grpSpPr bwMode="auto">
          <a:xfrm>
            <a:off x="2151063" y="2463800"/>
            <a:ext cx="1335087" cy="1395413"/>
            <a:chOff x="1355" y="1552"/>
            <a:chExt cx="841" cy="879"/>
          </a:xfrm>
        </p:grpSpPr>
        <p:sp>
          <p:nvSpPr>
            <p:cNvPr id="63602" name="Line 105"/>
            <p:cNvSpPr>
              <a:spLocks noChangeShapeType="1"/>
            </p:cNvSpPr>
            <p:nvPr/>
          </p:nvSpPr>
          <p:spPr bwMode="auto">
            <a:xfrm flipH="1">
              <a:off x="1355" y="1621"/>
              <a:ext cx="1" cy="72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603" name="Line 106"/>
            <p:cNvSpPr>
              <a:spLocks noChangeShapeType="1"/>
            </p:cNvSpPr>
            <p:nvPr/>
          </p:nvSpPr>
          <p:spPr bwMode="auto">
            <a:xfrm flipV="1">
              <a:off x="1374" y="1566"/>
              <a:ext cx="485" cy="73"/>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604" name="Line 107"/>
            <p:cNvSpPr>
              <a:spLocks noChangeShapeType="1"/>
            </p:cNvSpPr>
            <p:nvPr/>
          </p:nvSpPr>
          <p:spPr bwMode="auto">
            <a:xfrm flipV="1">
              <a:off x="1856" y="1562"/>
              <a:ext cx="335" cy="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605" name="Line 115"/>
            <p:cNvSpPr>
              <a:spLocks noChangeShapeType="1"/>
            </p:cNvSpPr>
            <p:nvPr/>
          </p:nvSpPr>
          <p:spPr bwMode="auto">
            <a:xfrm flipV="1">
              <a:off x="1861" y="2382"/>
              <a:ext cx="335" cy="3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606" name="Line 119"/>
            <p:cNvSpPr>
              <a:spLocks noChangeShapeType="1"/>
            </p:cNvSpPr>
            <p:nvPr/>
          </p:nvSpPr>
          <p:spPr bwMode="auto">
            <a:xfrm flipH="1">
              <a:off x="1858" y="1552"/>
              <a:ext cx="1" cy="879"/>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607" name="Line 120"/>
            <p:cNvSpPr>
              <a:spLocks noChangeShapeType="1"/>
            </p:cNvSpPr>
            <p:nvPr/>
          </p:nvSpPr>
          <p:spPr bwMode="auto">
            <a:xfrm flipH="1">
              <a:off x="2190" y="1563"/>
              <a:ext cx="1" cy="81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grpSp>
        <p:nvGrpSpPr>
          <p:cNvPr id="7" name="Group 167"/>
          <p:cNvGrpSpPr>
            <a:grpSpLocks/>
          </p:cNvGrpSpPr>
          <p:nvPr/>
        </p:nvGrpSpPr>
        <p:grpSpPr bwMode="auto">
          <a:xfrm>
            <a:off x="1974850" y="3676650"/>
            <a:ext cx="5214938" cy="923925"/>
            <a:chOff x="1244" y="2316"/>
            <a:chExt cx="3285" cy="582"/>
          </a:xfrm>
        </p:grpSpPr>
        <p:sp>
          <p:nvSpPr>
            <p:cNvPr id="63594" name="Line 168"/>
            <p:cNvSpPr>
              <a:spLocks noChangeShapeType="1"/>
            </p:cNvSpPr>
            <p:nvPr/>
          </p:nvSpPr>
          <p:spPr bwMode="auto">
            <a:xfrm>
              <a:off x="1255" y="2513"/>
              <a:ext cx="1071" cy="38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595" name="Line 169"/>
            <p:cNvSpPr>
              <a:spLocks noChangeShapeType="1"/>
            </p:cNvSpPr>
            <p:nvPr/>
          </p:nvSpPr>
          <p:spPr bwMode="auto">
            <a:xfrm flipV="1">
              <a:off x="2351" y="2693"/>
              <a:ext cx="2178" cy="20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596" name="Line 170"/>
            <p:cNvSpPr>
              <a:spLocks noChangeShapeType="1"/>
            </p:cNvSpPr>
            <p:nvPr/>
          </p:nvSpPr>
          <p:spPr bwMode="auto">
            <a:xfrm>
              <a:off x="1244" y="2316"/>
              <a:ext cx="1099" cy="23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597" name="Line 171"/>
            <p:cNvSpPr>
              <a:spLocks noChangeShapeType="1"/>
            </p:cNvSpPr>
            <p:nvPr/>
          </p:nvSpPr>
          <p:spPr bwMode="auto">
            <a:xfrm flipV="1">
              <a:off x="2319" y="2417"/>
              <a:ext cx="2199" cy="137"/>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598" name="Line 172"/>
            <p:cNvSpPr>
              <a:spLocks noChangeShapeType="1"/>
            </p:cNvSpPr>
            <p:nvPr/>
          </p:nvSpPr>
          <p:spPr bwMode="auto">
            <a:xfrm>
              <a:off x="3901" y="2323"/>
              <a:ext cx="593" cy="8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599" name="Line 173"/>
            <p:cNvSpPr>
              <a:spLocks noChangeShapeType="1"/>
            </p:cNvSpPr>
            <p:nvPr/>
          </p:nvSpPr>
          <p:spPr bwMode="auto">
            <a:xfrm flipH="1">
              <a:off x="1264" y="2338"/>
              <a:ext cx="1" cy="178"/>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600" name="Line 174"/>
            <p:cNvSpPr>
              <a:spLocks noChangeShapeType="1"/>
            </p:cNvSpPr>
            <p:nvPr/>
          </p:nvSpPr>
          <p:spPr bwMode="auto">
            <a:xfrm flipH="1">
              <a:off x="2347" y="2561"/>
              <a:ext cx="8" cy="337"/>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601" name="Line 175"/>
            <p:cNvSpPr>
              <a:spLocks noChangeShapeType="1"/>
            </p:cNvSpPr>
            <p:nvPr/>
          </p:nvSpPr>
          <p:spPr bwMode="auto">
            <a:xfrm flipH="1">
              <a:off x="4514" y="2400"/>
              <a:ext cx="1" cy="315"/>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grpSp>
        <p:nvGrpSpPr>
          <p:cNvPr id="8" name="Group 207"/>
          <p:cNvGrpSpPr>
            <a:grpSpLocks/>
          </p:cNvGrpSpPr>
          <p:nvPr/>
        </p:nvGrpSpPr>
        <p:grpSpPr bwMode="auto">
          <a:xfrm>
            <a:off x="5095875" y="925513"/>
            <a:ext cx="1077913" cy="2874962"/>
            <a:chOff x="3210" y="583"/>
            <a:chExt cx="679" cy="1811"/>
          </a:xfrm>
        </p:grpSpPr>
        <p:sp>
          <p:nvSpPr>
            <p:cNvPr id="63585" name="Line 208"/>
            <p:cNvSpPr>
              <a:spLocks noChangeShapeType="1"/>
            </p:cNvSpPr>
            <p:nvPr/>
          </p:nvSpPr>
          <p:spPr bwMode="auto">
            <a:xfrm flipV="1">
              <a:off x="3672" y="2385"/>
              <a:ext cx="199" cy="9"/>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nvGrpSpPr>
            <p:cNvPr id="63586" name="Group 209"/>
            <p:cNvGrpSpPr>
              <a:grpSpLocks/>
            </p:cNvGrpSpPr>
            <p:nvPr/>
          </p:nvGrpSpPr>
          <p:grpSpPr bwMode="auto">
            <a:xfrm>
              <a:off x="3210" y="583"/>
              <a:ext cx="679" cy="1806"/>
              <a:chOff x="3210" y="583"/>
              <a:chExt cx="679" cy="1806"/>
            </a:xfrm>
          </p:grpSpPr>
          <p:sp>
            <p:nvSpPr>
              <p:cNvPr id="63587" name="Line 210"/>
              <p:cNvSpPr>
                <a:spLocks noChangeShapeType="1"/>
              </p:cNvSpPr>
              <p:nvPr/>
            </p:nvSpPr>
            <p:spPr bwMode="auto">
              <a:xfrm>
                <a:off x="3878" y="656"/>
                <a:ext cx="0" cy="20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588" name="Line 211"/>
              <p:cNvSpPr>
                <a:spLocks noChangeShapeType="1"/>
              </p:cNvSpPr>
              <p:nvPr/>
            </p:nvSpPr>
            <p:spPr bwMode="auto">
              <a:xfrm>
                <a:off x="3533" y="610"/>
                <a:ext cx="356" cy="5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589" name="Line 212"/>
              <p:cNvSpPr>
                <a:spLocks noChangeShapeType="1"/>
              </p:cNvSpPr>
              <p:nvPr/>
            </p:nvSpPr>
            <p:spPr bwMode="auto">
              <a:xfrm flipH="1">
                <a:off x="3320" y="656"/>
                <a:ext cx="1" cy="342"/>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590" name="Line 213"/>
              <p:cNvSpPr>
                <a:spLocks noChangeShapeType="1"/>
              </p:cNvSpPr>
              <p:nvPr/>
            </p:nvSpPr>
            <p:spPr bwMode="auto">
              <a:xfrm flipV="1">
                <a:off x="3318" y="622"/>
                <a:ext cx="164" cy="3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591" name="Line 214"/>
              <p:cNvSpPr>
                <a:spLocks noChangeShapeType="1"/>
              </p:cNvSpPr>
              <p:nvPr/>
            </p:nvSpPr>
            <p:spPr bwMode="auto">
              <a:xfrm flipH="1" flipV="1">
                <a:off x="3210" y="2359"/>
                <a:ext cx="294" cy="3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592" name="Line 215"/>
              <p:cNvSpPr>
                <a:spLocks noChangeShapeType="1"/>
              </p:cNvSpPr>
              <p:nvPr/>
            </p:nvSpPr>
            <p:spPr bwMode="auto">
              <a:xfrm flipH="1">
                <a:off x="3508" y="583"/>
                <a:ext cx="3" cy="180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593" name="Line 216"/>
              <p:cNvSpPr>
                <a:spLocks noChangeShapeType="1"/>
              </p:cNvSpPr>
              <p:nvPr/>
            </p:nvSpPr>
            <p:spPr bwMode="auto">
              <a:xfrm flipV="1">
                <a:off x="3493" y="2355"/>
                <a:ext cx="207" cy="23"/>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grpSp>
      <p:grpSp>
        <p:nvGrpSpPr>
          <p:cNvPr id="10" name="Group 227"/>
          <p:cNvGrpSpPr>
            <a:grpSpLocks/>
          </p:cNvGrpSpPr>
          <p:nvPr/>
        </p:nvGrpSpPr>
        <p:grpSpPr bwMode="auto">
          <a:xfrm>
            <a:off x="2592388" y="725488"/>
            <a:ext cx="2014537" cy="3179762"/>
            <a:chOff x="1633" y="457"/>
            <a:chExt cx="1269" cy="2003"/>
          </a:xfrm>
        </p:grpSpPr>
        <p:sp>
          <p:nvSpPr>
            <p:cNvPr id="63574" name="Line 128"/>
            <p:cNvSpPr>
              <a:spLocks noChangeShapeType="1"/>
            </p:cNvSpPr>
            <p:nvPr/>
          </p:nvSpPr>
          <p:spPr bwMode="auto">
            <a:xfrm flipH="1">
              <a:off x="2282" y="461"/>
              <a:ext cx="172" cy="72"/>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nvGrpSpPr>
            <p:cNvPr id="63575" name="Group 217"/>
            <p:cNvGrpSpPr>
              <a:grpSpLocks/>
            </p:cNvGrpSpPr>
            <p:nvPr/>
          </p:nvGrpSpPr>
          <p:grpSpPr bwMode="auto">
            <a:xfrm>
              <a:off x="1633" y="457"/>
              <a:ext cx="1269" cy="2003"/>
              <a:chOff x="1633" y="457"/>
              <a:chExt cx="1269" cy="2003"/>
            </a:xfrm>
          </p:grpSpPr>
          <p:sp>
            <p:nvSpPr>
              <p:cNvPr id="63576" name="Line 218"/>
              <p:cNvSpPr>
                <a:spLocks noChangeShapeType="1"/>
              </p:cNvSpPr>
              <p:nvPr/>
            </p:nvSpPr>
            <p:spPr bwMode="auto">
              <a:xfrm flipV="1">
                <a:off x="1636" y="949"/>
                <a:ext cx="650" cy="223"/>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577" name="Line 219"/>
              <p:cNvSpPr>
                <a:spLocks noChangeShapeType="1"/>
              </p:cNvSpPr>
              <p:nvPr/>
            </p:nvSpPr>
            <p:spPr bwMode="auto">
              <a:xfrm>
                <a:off x="1633" y="1160"/>
                <a:ext cx="6" cy="429"/>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578" name="Line 220"/>
              <p:cNvSpPr>
                <a:spLocks noChangeShapeType="1"/>
              </p:cNvSpPr>
              <p:nvPr/>
            </p:nvSpPr>
            <p:spPr bwMode="auto">
              <a:xfrm>
                <a:off x="2457" y="457"/>
                <a:ext cx="7" cy="1999"/>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579" name="Line 221"/>
              <p:cNvSpPr>
                <a:spLocks noChangeShapeType="1"/>
              </p:cNvSpPr>
              <p:nvPr/>
            </p:nvSpPr>
            <p:spPr bwMode="auto">
              <a:xfrm flipH="1" flipV="1">
                <a:off x="2261" y="523"/>
                <a:ext cx="25" cy="188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580" name="Line 222"/>
              <p:cNvSpPr>
                <a:spLocks noChangeShapeType="1"/>
              </p:cNvSpPr>
              <p:nvPr/>
            </p:nvSpPr>
            <p:spPr bwMode="auto">
              <a:xfrm flipH="1" flipV="1">
                <a:off x="2185" y="2392"/>
                <a:ext cx="294" cy="65"/>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581" name="Line 223"/>
              <p:cNvSpPr>
                <a:spLocks noChangeShapeType="1"/>
              </p:cNvSpPr>
              <p:nvPr/>
            </p:nvSpPr>
            <p:spPr bwMode="auto">
              <a:xfrm>
                <a:off x="2451" y="458"/>
                <a:ext cx="449" cy="6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582" name="Line 224"/>
              <p:cNvSpPr>
                <a:spLocks noChangeShapeType="1"/>
              </p:cNvSpPr>
              <p:nvPr/>
            </p:nvSpPr>
            <p:spPr bwMode="auto">
              <a:xfrm flipV="1">
                <a:off x="2432" y="2430"/>
                <a:ext cx="242" cy="3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583" name="Line 225"/>
              <p:cNvSpPr>
                <a:spLocks noChangeShapeType="1"/>
              </p:cNvSpPr>
              <p:nvPr/>
            </p:nvSpPr>
            <p:spPr bwMode="auto">
              <a:xfrm flipH="1">
                <a:off x="2894" y="523"/>
                <a:ext cx="8" cy="15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584" name="Line 226"/>
              <p:cNvSpPr>
                <a:spLocks noChangeShapeType="1"/>
              </p:cNvSpPr>
              <p:nvPr/>
            </p:nvSpPr>
            <p:spPr bwMode="auto">
              <a:xfrm flipV="1">
                <a:off x="1639" y="1082"/>
                <a:ext cx="628" cy="20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grpSp>
      <p:grpSp>
        <p:nvGrpSpPr>
          <p:cNvPr id="12" name="Group 229"/>
          <p:cNvGrpSpPr>
            <a:grpSpLocks/>
          </p:cNvGrpSpPr>
          <p:nvPr/>
        </p:nvGrpSpPr>
        <p:grpSpPr bwMode="auto">
          <a:xfrm>
            <a:off x="4614863" y="1555750"/>
            <a:ext cx="892175" cy="2225675"/>
            <a:chOff x="2907" y="980"/>
            <a:chExt cx="562" cy="1402"/>
          </a:xfrm>
        </p:grpSpPr>
        <p:sp>
          <p:nvSpPr>
            <p:cNvPr id="63566" name="Line 230"/>
            <p:cNvSpPr>
              <a:spLocks noChangeShapeType="1"/>
            </p:cNvSpPr>
            <p:nvPr/>
          </p:nvSpPr>
          <p:spPr bwMode="auto">
            <a:xfrm flipV="1">
              <a:off x="3235" y="1624"/>
              <a:ext cx="0" cy="715"/>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nvGrpSpPr>
            <p:cNvPr id="63567" name="Group 231"/>
            <p:cNvGrpSpPr>
              <a:grpSpLocks/>
            </p:cNvGrpSpPr>
            <p:nvPr/>
          </p:nvGrpSpPr>
          <p:grpSpPr bwMode="auto">
            <a:xfrm>
              <a:off x="2907" y="980"/>
              <a:ext cx="562" cy="1402"/>
              <a:chOff x="2907" y="980"/>
              <a:chExt cx="562" cy="1402"/>
            </a:xfrm>
          </p:grpSpPr>
          <p:sp>
            <p:nvSpPr>
              <p:cNvPr id="63568" name="Line 232"/>
              <p:cNvSpPr>
                <a:spLocks noChangeShapeType="1"/>
              </p:cNvSpPr>
              <p:nvPr/>
            </p:nvSpPr>
            <p:spPr bwMode="auto">
              <a:xfrm>
                <a:off x="2916" y="980"/>
                <a:ext cx="535" cy="5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569" name="Line 233"/>
              <p:cNvSpPr>
                <a:spLocks noChangeShapeType="1"/>
              </p:cNvSpPr>
              <p:nvPr/>
            </p:nvSpPr>
            <p:spPr bwMode="auto">
              <a:xfrm>
                <a:off x="2912" y="1612"/>
                <a:ext cx="557" cy="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570" name="Line 234"/>
              <p:cNvSpPr>
                <a:spLocks noChangeShapeType="1"/>
              </p:cNvSpPr>
              <p:nvPr/>
            </p:nvSpPr>
            <p:spPr bwMode="auto">
              <a:xfrm flipV="1">
                <a:off x="2917" y="1728"/>
                <a:ext cx="307" cy="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571" name="Line 235"/>
              <p:cNvSpPr>
                <a:spLocks noChangeShapeType="1"/>
              </p:cNvSpPr>
              <p:nvPr/>
            </p:nvSpPr>
            <p:spPr bwMode="auto">
              <a:xfrm flipV="1">
                <a:off x="2912" y="2381"/>
                <a:ext cx="307" cy="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572" name="Line 236"/>
              <p:cNvSpPr>
                <a:spLocks noChangeShapeType="1"/>
              </p:cNvSpPr>
              <p:nvPr/>
            </p:nvSpPr>
            <p:spPr bwMode="auto">
              <a:xfrm flipH="1">
                <a:off x="3443" y="1002"/>
                <a:ext cx="1" cy="61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573" name="Line 237"/>
              <p:cNvSpPr>
                <a:spLocks noChangeShapeType="1"/>
              </p:cNvSpPr>
              <p:nvPr/>
            </p:nvSpPr>
            <p:spPr bwMode="auto">
              <a:xfrm>
                <a:off x="2907" y="1076"/>
                <a:ext cx="535" cy="5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grpSp>
      <p:sp>
        <p:nvSpPr>
          <p:cNvPr id="2" name="Title 1"/>
          <p:cNvSpPr>
            <a:spLocks noGrp="1"/>
          </p:cNvSpPr>
          <p:nvPr>
            <p:ph type="title" idx="4294967295"/>
          </p:nvPr>
        </p:nvSpPr>
        <p:spPr>
          <a:xfrm>
            <a:off x="392113" y="4032250"/>
            <a:ext cx="8229600" cy="831850"/>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4800" b="1" kern="1200" dirty="0">
                <a:solidFill>
                  <a:schemeClr val="accent1"/>
                </a:solidFill>
                <a:latin typeface="Arial" panose="020B0604020202020204" pitchFamily="34" charset="0"/>
                <a:ea typeface="+mn-ea"/>
                <a:cs typeface="Arial" panose="020B0604020202020204" pitchFamily="34" charset="0"/>
              </a:rPr>
              <a:t>الملك داود صممه </a:t>
            </a:r>
            <a:endParaRPr lang="en-US" sz="4800" b="1" kern="1200" dirty="0">
              <a:solidFill>
                <a:schemeClr val="accent1"/>
              </a:solidFill>
              <a:latin typeface="Arial" panose="020B0604020202020204" pitchFamily="34" charset="0"/>
              <a:ea typeface="+mn-ea"/>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nodeType="afterGroup">
                            <p:stCondLst>
                              <p:cond delay="500"/>
                            </p:stCondLst>
                            <p:childTnLst>
                              <p:par>
                                <p:cTn id="9" presetID="22" presetClass="entr" presetSubtype="4" fill="hold"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nodeType="afterGroup">
                            <p:stCondLst>
                              <p:cond delay="2000"/>
                            </p:stCondLst>
                            <p:childTnLst>
                              <p:par>
                                <p:cTn id="13" presetID="22" presetClass="entr" presetSubtype="8" fill="hold" nodeType="afterEffect">
                                  <p:stCondLst>
                                    <p:cond delay="100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nodeType="afterGroup">
                            <p:stCondLst>
                              <p:cond delay="3500"/>
                            </p:stCondLst>
                            <p:childTnLst>
                              <p:par>
                                <p:cTn id="17" presetID="22" presetClass="entr" presetSubtype="8" fill="hold" nodeType="after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nodeType="afterGroup">
                            <p:stCondLst>
                              <p:cond delay="5000"/>
                            </p:stCondLst>
                            <p:childTnLst>
                              <p:par>
                                <p:cTn id="21" presetID="22" presetClass="entr" presetSubtype="8" fill="hold" nodeType="afterEffect">
                                  <p:stCondLst>
                                    <p:cond delay="100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nodeType="afterGroup">
                            <p:stCondLst>
                              <p:cond delay="6500"/>
                            </p:stCondLst>
                            <p:childTnLst>
                              <p:par>
                                <p:cTn id="25" presetID="22" presetClass="entr" presetSubtype="4" fill="hold" grpId="0" nodeType="afterEffect">
                                  <p:stCondLst>
                                    <p:cond delay="1000"/>
                                  </p:stCondLst>
                                  <p:childTnLst>
                                    <p:set>
                                      <p:cBhvr>
                                        <p:cTn id="26" dur="1" fill="hold">
                                          <p:stCondLst>
                                            <p:cond delay="0"/>
                                          </p:stCondLst>
                                        </p:cTn>
                                        <p:tgtEl>
                                          <p:spTgt spid="630920"/>
                                        </p:tgtEl>
                                        <p:attrNameLst>
                                          <p:attrName>style.visibility</p:attrName>
                                        </p:attrNameLst>
                                      </p:cBhvr>
                                      <p:to>
                                        <p:strVal val="visible"/>
                                      </p:to>
                                    </p:set>
                                    <p:animEffect transition="in" filter="wipe(down)">
                                      <p:cBhvr>
                                        <p:cTn id="27" dur="500"/>
                                        <p:tgtEl>
                                          <p:spTgt spid="630920"/>
                                        </p:tgtEl>
                                      </p:cBhvr>
                                    </p:animEffect>
                                  </p:childTnLst>
                                </p:cTn>
                              </p:par>
                            </p:childTnLst>
                          </p:cTn>
                        </p:par>
                        <p:par>
                          <p:cTn id="28" fill="hold" nodeType="afterGroup">
                            <p:stCondLst>
                              <p:cond delay="8000"/>
                            </p:stCondLst>
                            <p:childTnLst>
                              <p:par>
                                <p:cTn id="29" presetID="22" presetClass="entr" presetSubtype="4" fill="hold" grpId="0" nodeType="afterEffect">
                                  <p:stCondLst>
                                    <p:cond delay="1000"/>
                                  </p:stCondLst>
                                  <p:childTnLst>
                                    <p:set>
                                      <p:cBhvr>
                                        <p:cTn id="30" dur="1" fill="hold">
                                          <p:stCondLst>
                                            <p:cond delay="0"/>
                                          </p:stCondLst>
                                        </p:cTn>
                                        <p:tgtEl>
                                          <p:spTgt spid="630919"/>
                                        </p:tgtEl>
                                        <p:attrNameLst>
                                          <p:attrName>style.visibility</p:attrName>
                                        </p:attrNameLst>
                                      </p:cBhvr>
                                      <p:to>
                                        <p:strVal val="visible"/>
                                      </p:to>
                                    </p:set>
                                    <p:animEffect transition="in" filter="wipe(down)">
                                      <p:cBhvr>
                                        <p:cTn id="31" dur="500"/>
                                        <p:tgtEl>
                                          <p:spTgt spid="63091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30928"/>
                                        </p:tgtEl>
                                        <p:attrNameLst>
                                          <p:attrName>style.visibility</p:attrName>
                                        </p:attrNameLst>
                                      </p:cBhvr>
                                      <p:to>
                                        <p:strVal val="visible"/>
                                      </p:to>
                                    </p:set>
                                    <p:animEffect transition="in" filter="fade">
                                      <p:cBhvr>
                                        <p:cTn id="36" dur="2000"/>
                                        <p:tgtEl>
                                          <p:spTgt spid="630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919" grpId="0" animBg="1"/>
      <p:bldP spid="630920" grpId="0" animBg="1"/>
      <p:bldP spid="630928"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Text Box 2"/>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الملوك الأول 5: 5</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5538"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65539" name="Text Box 4"/>
          <p:cNvSpPr txBox="1">
            <a:spLocks noChangeArrowheads="1"/>
          </p:cNvSpPr>
          <p:nvPr/>
        </p:nvSpPr>
        <p:spPr bwMode="auto">
          <a:xfrm>
            <a:off x="8658225" y="64135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pic>
        <p:nvPicPr>
          <p:cNvPr id="611333" name="Picture 5"/>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596900" y="546100"/>
            <a:ext cx="7966075" cy="575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5541" name="Group 6"/>
          <p:cNvGrpSpPr>
            <a:grpSpLocks/>
          </p:cNvGrpSpPr>
          <p:nvPr/>
        </p:nvGrpSpPr>
        <p:grpSpPr bwMode="auto">
          <a:xfrm>
            <a:off x="8018463" y="3436938"/>
            <a:ext cx="981075" cy="1843087"/>
            <a:chOff x="5051" y="2165"/>
            <a:chExt cx="618" cy="1161"/>
          </a:xfrm>
        </p:grpSpPr>
        <p:grpSp>
          <p:nvGrpSpPr>
            <p:cNvPr id="65586" name="Group 7"/>
            <p:cNvGrpSpPr>
              <a:grpSpLocks/>
            </p:cNvGrpSpPr>
            <p:nvPr/>
          </p:nvGrpSpPr>
          <p:grpSpPr bwMode="auto">
            <a:xfrm>
              <a:off x="5051" y="2165"/>
              <a:ext cx="618" cy="1161"/>
              <a:chOff x="5051" y="2165"/>
              <a:chExt cx="618" cy="1161"/>
            </a:xfrm>
          </p:grpSpPr>
          <p:sp>
            <p:nvSpPr>
              <p:cNvPr id="65588"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89"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90"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91"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92"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93"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94"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95"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96"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97"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98"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99"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600"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601"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602"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603"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604" name="Rectangle 24"/>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الملكية   </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65587" name="Rectangle 25"/>
            <p:cNvSpPr>
              <a:spLocks noChangeArrowheads="1"/>
            </p:cNvSpPr>
            <p:nvPr/>
          </p:nvSpPr>
          <p:spPr bwMode="auto">
            <a:xfrm>
              <a:off x="5139" y="2267"/>
              <a:ext cx="3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 - D - S</a:t>
              </a:r>
            </a:p>
          </p:txBody>
        </p:sp>
      </p:grpSp>
      <p:sp>
        <p:nvSpPr>
          <p:cNvPr id="611354" name="Rectangle 26"/>
          <p:cNvSpPr>
            <a:spLocks noChangeArrowheads="1"/>
          </p:cNvSpPr>
          <p:nvPr/>
        </p:nvSpPr>
        <p:spPr bwMode="auto">
          <a:xfrm>
            <a:off x="8130235" y="6539627"/>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30</a:t>
            </a:r>
          </a:p>
        </p:txBody>
      </p:sp>
      <p:sp>
        <p:nvSpPr>
          <p:cNvPr id="65543" name="Text Box 27"/>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32-37</a:t>
            </a:r>
          </a:p>
        </p:txBody>
      </p:sp>
      <p:grpSp>
        <p:nvGrpSpPr>
          <p:cNvPr id="4" name="Group 31"/>
          <p:cNvGrpSpPr>
            <a:grpSpLocks/>
          </p:cNvGrpSpPr>
          <p:nvPr/>
        </p:nvGrpSpPr>
        <p:grpSpPr bwMode="auto">
          <a:xfrm>
            <a:off x="1974850" y="725488"/>
            <a:ext cx="5214938" cy="3875087"/>
            <a:chOff x="1244" y="457"/>
            <a:chExt cx="3285" cy="2441"/>
          </a:xfrm>
        </p:grpSpPr>
        <p:sp>
          <p:nvSpPr>
            <p:cNvPr id="65546" name="Line 32"/>
            <p:cNvSpPr>
              <a:spLocks noChangeShapeType="1"/>
            </p:cNvSpPr>
            <p:nvPr/>
          </p:nvSpPr>
          <p:spPr bwMode="auto">
            <a:xfrm flipV="1">
              <a:off x="1636" y="949"/>
              <a:ext cx="650" cy="223"/>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47" name="Line 33"/>
            <p:cNvSpPr>
              <a:spLocks noChangeShapeType="1"/>
            </p:cNvSpPr>
            <p:nvPr/>
          </p:nvSpPr>
          <p:spPr bwMode="auto">
            <a:xfrm>
              <a:off x="1633" y="1160"/>
              <a:ext cx="6" cy="429"/>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48" name="Line 34"/>
            <p:cNvSpPr>
              <a:spLocks noChangeShapeType="1"/>
            </p:cNvSpPr>
            <p:nvPr/>
          </p:nvSpPr>
          <p:spPr bwMode="auto">
            <a:xfrm flipH="1">
              <a:off x="1355" y="1621"/>
              <a:ext cx="1" cy="72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49" name="Line 35"/>
            <p:cNvSpPr>
              <a:spLocks noChangeShapeType="1"/>
            </p:cNvSpPr>
            <p:nvPr/>
          </p:nvSpPr>
          <p:spPr bwMode="auto">
            <a:xfrm flipV="1">
              <a:off x="1374" y="1566"/>
              <a:ext cx="485" cy="73"/>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50" name="Line 36"/>
            <p:cNvSpPr>
              <a:spLocks noChangeShapeType="1"/>
            </p:cNvSpPr>
            <p:nvPr/>
          </p:nvSpPr>
          <p:spPr bwMode="auto">
            <a:xfrm flipV="1">
              <a:off x="1856" y="1562"/>
              <a:ext cx="335" cy="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51" name="Line 37"/>
            <p:cNvSpPr>
              <a:spLocks noChangeShapeType="1"/>
            </p:cNvSpPr>
            <p:nvPr/>
          </p:nvSpPr>
          <p:spPr bwMode="auto">
            <a:xfrm>
              <a:off x="2916" y="980"/>
              <a:ext cx="535" cy="5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52" name="Line 38"/>
            <p:cNvSpPr>
              <a:spLocks noChangeShapeType="1"/>
            </p:cNvSpPr>
            <p:nvPr/>
          </p:nvSpPr>
          <p:spPr bwMode="auto">
            <a:xfrm>
              <a:off x="1255" y="2513"/>
              <a:ext cx="1071" cy="38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53" name="Line 39"/>
            <p:cNvSpPr>
              <a:spLocks noChangeShapeType="1"/>
            </p:cNvSpPr>
            <p:nvPr/>
          </p:nvSpPr>
          <p:spPr bwMode="auto">
            <a:xfrm flipV="1">
              <a:off x="2351" y="2693"/>
              <a:ext cx="2178" cy="20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54" name="Line 40"/>
            <p:cNvSpPr>
              <a:spLocks noChangeShapeType="1"/>
            </p:cNvSpPr>
            <p:nvPr/>
          </p:nvSpPr>
          <p:spPr bwMode="auto">
            <a:xfrm>
              <a:off x="1244" y="2316"/>
              <a:ext cx="1099" cy="23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55" name="Line 41"/>
            <p:cNvSpPr>
              <a:spLocks noChangeShapeType="1"/>
            </p:cNvSpPr>
            <p:nvPr/>
          </p:nvSpPr>
          <p:spPr bwMode="auto">
            <a:xfrm flipV="1">
              <a:off x="2319" y="2417"/>
              <a:ext cx="2199" cy="137"/>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56" name="Line 42"/>
            <p:cNvSpPr>
              <a:spLocks noChangeShapeType="1"/>
            </p:cNvSpPr>
            <p:nvPr/>
          </p:nvSpPr>
          <p:spPr bwMode="auto">
            <a:xfrm>
              <a:off x="2912" y="1612"/>
              <a:ext cx="557" cy="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57" name="Line 43"/>
            <p:cNvSpPr>
              <a:spLocks noChangeShapeType="1"/>
            </p:cNvSpPr>
            <p:nvPr/>
          </p:nvSpPr>
          <p:spPr bwMode="auto">
            <a:xfrm>
              <a:off x="3901" y="2323"/>
              <a:ext cx="593" cy="8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58" name="Line 44"/>
            <p:cNvSpPr>
              <a:spLocks noChangeShapeType="1"/>
            </p:cNvSpPr>
            <p:nvPr/>
          </p:nvSpPr>
          <p:spPr bwMode="auto">
            <a:xfrm flipV="1">
              <a:off x="1861" y="2382"/>
              <a:ext cx="335" cy="3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59" name="Line 45"/>
            <p:cNvSpPr>
              <a:spLocks noChangeShapeType="1"/>
            </p:cNvSpPr>
            <p:nvPr/>
          </p:nvSpPr>
          <p:spPr bwMode="auto">
            <a:xfrm>
              <a:off x="2457" y="457"/>
              <a:ext cx="7" cy="1999"/>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60" name="Line 46"/>
            <p:cNvSpPr>
              <a:spLocks noChangeShapeType="1"/>
            </p:cNvSpPr>
            <p:nvPr/>
          </p:nvSpPr>
          <p:spPr bwMode="auto">
            <a:xfrm flipH="1" flipV="1">
              <a:off x="2261" y="523"/>
              <a:ext cx="25" cy="188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61" name="Line 47"/>
            <p:cNvSpPr>
              <a:spLocks noChangeShapeType="1"/>
            </p:cNvSpPr>
            <p:nvPr/>
          </p:nvSpPr>
          <p:spPr bwMode="auto">
            <a:xfrm>
              <a:off x="3878" y="656"/>
              <a:ext cx="0" cy="20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62" name="Line 48"/>
            <p:cNvSpPr>
              <a:spLocks noChangeShapeType="1"/>
            </p:cNvSpPr>
            <p:nvPr/>
          </p:nvSpPr>
          <p:spPr bwMode="auto">
            <a:xfrm flipH="1">
              <a:off x="1858" y="1552"/>
              <a:ext cx="1" cy="879"/>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63" name="Line 49"/>
            <p:cNvSpPr>
              <a:spLocks noChangeShapeType="1"/>
            </p:cNvSpPr>
            <p:nvPr/>
          </p:nvSpPr>
          <p:spPr bwMode="auto">
            <a:xfrm flipH="1">
              <a:off x="2190" y="1563"/>
              <a:ext cx="1" cy="81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64" name="Line 50"/>
            <p:cNvSpPr>
              <a:spLocks noChangeShapeType="1"/>
            </p:cNvSpPr>
            <p:nvPr/>
          </p:nvSpPr>
          <p:spPr bwMode="auto">
            <a:xfrm flipH="1" flipV="1">
              <a:off x="2185" y="2392"/>
              <a:ext cx="294" cy="65"/>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65" name="Line 51"/>
            <p:cNvSpPr>
              <a:spLocks noChangeShapeType="1"/>
            </p:cNvSpPr>
            <p:nvPr/>
          </p:nvSpPr>
          <p:spPr bwMode="auto">
            <a:xfrm flipV="1">
              <a:off x="3672" y="2385"/>
              <a:ext cx="199" cy="9"/>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66" name="Line 52"/>
            <p:cNvSpPr>
              <a:spLocks noChangeShapeType="1"/>
            </p:cNvSpPr>
            <p:nvPr/>
          </p:nvSpPr>
          <p:spPr bwMode="auto">
            <a:xfrm flipH="1">
              <a:off x="1264" y="2338"/>
              <a:ext cx="1" cy="178"/>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67" name="Line 53"/>
            <p:cNvSpPr>
              <a:spLocks noChangeShapeType="1"/>
            </p:cNvSpPr>
            <p:nvPr/>
          </p:nvSpPr>
          <p:spPr bwMode="auto">
            <a:xfrm flipH="1">
              <a:off x="2347" y="2561"/>
              <a:ext cx="8" cy="337"/>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68" name="Line 54"/>
            <p:cNvSpPr>
              <a:spLocks noChangeShapeType="1"/>
            </p:cNvSpPr>
            <p:nvPr/>
          </p:nvSpPr>
          <p:spPr bwMode="auto">
            <a:xfrm flipH="1">
              <a:off x="4514" y="2400"/>
              <a:ext cx="1" cy="315"/>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69" name="Line 55"/>
            <p:cNvSpPr>
              <a:spLocks noChangeShapeType="1"/>
            </p:cNvSpPr>
            <p:nvPr/>
          </p:nvSpPr>
          <p:spPr bwMode="auto">
            <a:xfrm>
              <a:off x="2451" y="458"/>
              <a:ext cx="449" cy="6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70" name="Line 56"/>
            <p:cNvSpPr>
              <a:spLocks noChangeShapeType="1"/>
            </p:cNvSpPr>
            <p:nvPr/>
          </p:nvSpPr>
          <p:spPr bwMode="auto">
            <a:xfrm>
              <a:off x="3533" y="610"/>
              <a:ext cx="356" cy="5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71" name="Line 57"/>
            <p:cNvSpPr>
              <a:spLocks noChangeShapeType="1"/>
            </p:cNvSpPr>
            <p:nvPr/>
          </p:nvSpPr>
          <p:spPr bwMode="auto">
            <a:xfrm flipH="1">
              <a:off x="2282" y="461"/>
              <a:ext cx="172" cy="72"/>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72" name="Line 58"/>
            <p:cNvSpPr>
              <a:spLocks noChangeShapeType="1"/>
            </p:cNvSpPr>
            <p:nvPr/>
          </p:nvSpPr>
          <p:spPr bwMode="auto">
            <a:xfrm flipH="1">
              <a:off x="3320" y="656"/>
              <a:ext cx="1" cy="342"/>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73" name="Line 59"/>
            <p:cNvSpPr>
              <a:spLocks noChangeShapeType="1"/>
            </p:cNvSpPr>
            <p:nvPr/>
          </p:nvSpPr>
          <p:spPr bwMode="auto">
            <a:xfrm flipV="1">
              <a:off x="3318" y="622"/>
              <a:ext cx="164" cy="3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74" name="Line 60"/>
            <p:cNvSpPr>
              <a:spLocks noChangeShapeType="1"/>
            </p:cNvSpPr>
            <p:nvPr/>
          </p:nvSpPr>
          <p:spPr bwMode="auto">
            <a:xfrm flipV="1">
              <a:off x="2917" y="1728"/>
              <a:ext cx="307" cy="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75" name="Line 61"/>
            <p:cNvSpPr>
              <a:spLocks noChangeShapeType="1"/>
            </p:cNvSpPr>
            <p:nvPr/>
          </p:nvSpPr>
          <p:spPr bwMode="auto">
            <a:xfrm flipV="1">
              <a:off x="3235" y="1624"/>
              <a:ext cx="0" cy="715"/>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76" name="Line 62"/>
            <p:cNvSpPr>
              <a:spLocks noChangeShapeType="1"/>
            </p:cNvSpPr>
            <p:nvPr/>
          </p:nvSpPr>
          <p:spPr bwMode="auto">
            <a:xfrm flipH="1" flipV="1">
              <a:off x="3210" y="2359"/>
              <a:ext cx="294" cy="3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77" name="Line 63"/>
            <p:cNvSpPr>
              <a:spLocks noChangeShapeType="1"/>
            </p:cNvSpPr>
            <p:nvPr/>
          </p:nvSpPr>
          <p:spPr bwMode="auto">
            <a:xfrm flipV="1">
              <a:off x="2912" y="2381"/>
              <a:ext cx="307" cy="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78" name="AutoShape 64"/>
            <p:cNvSpPr>
              <a:spLocks noChangeArrowheads="1"/>
            </p:cNvSpPr>
            <p:nvPr/>
          </p:nvSpPr>
          <p:spPr bwMode="auto">
            <a:xfrm rot="10769242">
              <a:off x="2685" y="711"/>
              <a:ext cx="235" cy="1749"/>
            </a:xfrm>
            <a:prstGeom prst="can">
              <a:avLst>
                <a:gd name="adj" fmla="val 10475"/>
              </a:avLst>
            </a:prstGeom>
            <a:noFill/>
            <a:ln w="28575">
              <a:solidFill>
                <a:schemeClr val="tx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79" name="AutoShape 65"/>
            <p:cNvSpPr>
              <a:spLocks noChangeArrowheads="1"/>
            </p:cNvSpPr>
            <p:nvPr/>
          </p:nvSpPr>
          <p:spPr bwMode="auto">
            <a:xfrm rot="10789709">
              <a:off x="3725" y="844"/>
              <a:ext cx="200" cy="1550"/>
            </a:xfrm>
            <a:prstGeom prst="can">
              <a:avLst>
                <a:gd name="adj" fmla="val 10907"/>
              </a:avLst>
            </a:prstGeom>
            <a:noFill/>
            <a:ln w="28575">
              <a:solidFill>
                <a:schemeClr val="tx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80" name="Line 66"/>
            <p:cNvSpPr>
              <a:spLocks noChangeShapeType="1"/>
            </p:cNvSpPr>
            <p:nvPr/>
          </p:nvSpPr>
          <p:spPr bwMode="auto">
            <a:xfrm flipV="1">
              <a:off x="2432" y="2430"/>
              <a:ext cx="242" cy="3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81" name="Line 67"/>
            <p:cNvSpPr>
              <a:spLocks noChangeShapeType="1"/>
            </p:cNvSpPr>
            <p:nvPr/>
          </p:nvSpPr>
          <p:spPr bwMode="auto">
            <a:xfrm flipH="1">
              <a:off x="3443" y="1002"/>
              <a:ext cx="1" cy="61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82" name="Line 68"/>
            <p:cNvSpPr>
              <a:spLocks noChangeShapeType="1"/>
            </p:cNvSpPr>
            <p:nvPr/>
          </p:nvSpPr>
          <p:spPr bwMode="auto">
            <a:xfrm flipH="1">
              <a:off x="3508" y="583"/>
              <a:ext cx="3" cy="180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83" name="Line 69"/>
            <p:cNvSpPr>
              <a:spLocks noChangeShapeType="1"/>
            </p:cNvSpPr>
            <p:nvPr/>
          </p:nvSpPr>
          <p:spPr bwMode="auto">
            <a:xfrm flipH="1">
              <a:off x="2894" y="523"/>
              <a:ext cx="8" cy="15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84" name="Line 70"/>
            <p:cNvSpPr>
              <a:spLocks noChangeShapeType="1"/>
            </p:cNvSpPr>
            <p:nvPr/>
          </p:nvSpPr>
          <p:spPr bwMode="auto">
            <a:xfrm flipV="1">
              <a:off x="1639" y="1082"/>
              <a:ext cx="628" cy="20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85" name="Line 71"/>
            <p:cNvSpPr>
              <a:spLocks noChangeShapeType="1"/>
            </p:cNvSpPr>
            <p:nvPr/>
          </p:nvSpPr>
          <p:spPr bwMode="auto">
            <a:xfrm>
              <a:off x="2907" y="1076"/>
              <a:ext cx="535" cy="5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sp>
        <p:nvSpPr>
          <p:cNvPr id="2" name="Title 1"/>
          <p:cNvSpPr>
            <a:spLocks noGrp="1"/>
          </p:cNvSpPr>
          <p:nvPr>
            <p:ph type="title" idx="4294967295"/>
          </p:nvPr>
        </p:nvSpPr>
        <p:spPr>
          <a:xfrm>
            <a:off x="444500" y="5354638"/>
            <a:ext cx="8229600" cy="830262"/>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4800" b="1" kern="1200" dirty="0">
                <a:solidFill>
                  <a:srgbClr val="FFEA18"/>
                </a:solidFill>
                <a:latin typeface="Arial" panose="020B0604020202020204" pitchFamily="34" charset="0"/>
                <a:ea typeface="+mn-ea"/>
                <a:cs typeface="Arial" panose="020B0604020202020204" pitchFamily="34" charset="0"/>
              </a:rPr>
              <a:t>هيكل إسرائيل الأول</a:t>
            </a:r>
            <a:endParaRPr lang="en-US" sz="4800" b="1" kern="1200" dirty="0">
              <a:solidFill>
                <a:srgbClr val="FFEA18"/>
              </a:solidFill>
              <a:latin typeface="Arial" panose="020B0604020202020204" pitchFamily="34" charset="0"/>
              <a:ea typeface="+mn-ea"/>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nodeType="withEffect">
                                  <p:stCondLst>
                                    <p:cond delay="0"/>
                                  </p:stCondLst>
                                  <p:childTnLst>
                                    <p:set>
                                      <p:cBhvr>
                                        <p:cTn id="6" dur="1" fill="hold">
                                          <p:stCondLst>
                                            <p:cond delay="0"/>
                                          </p:stCondLst>
                                        </p:cTn>
                                        <p:tgtEl>
                                          <p:spTgt spid="611333"/>
                                        </p:tgtEl>
                                        <p:attrNameLst>
                                          <p:attrName>style.visibility</p:attrName>
                                        </p:attrNameLst>
                                      </p:cBhvr>
                                      <p:to>
                                        <p:strVal val="visible"/>
                                      </p:to>
                                    </p:set>
                                    <p:anim calcmode="lin" valueType="num">
                                      <p:cBhvr additive="base">
                                        <p:cTn id="7" dur="5000" fill="hold"/>
                                        <p:tgtEl>
                                          <p:spTgt spid="611333"/>
                                        </p:tgtEl>
                                        <p:attrNameLst>
                                          <p:attrName>ppt_x</p:attrName>
                                        </p:attrNameLst>
                                      </p:cBhvr>
                                      <p:tavLst>
                                        <p:tav tm="0">
                                          <p:val>
                                            <p:strVal val="0-#ppt_w/2"/>
                                          </p:val>
                                        </p:tav>
                                        <p:tav tm="100000">
                                          <p:val>
                                            <p:strVal val="#ppt_x"/>
                                          </p:val>
                                        </p:tav>
                                      </p:tavLst>
                                    </p:anim>
                                    <p:anim calcmode="lin" valueType="num">
                                      <p:cBhvr additive="base">
                                        <p:cTn id="8" dur="5000" fill="hold"/>
                                        <p:tgtEl>
                                          <p:spTgt spid="61133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0"/>
                            </p:stCondLst>
                            <p:childTnLst>
                              <p:par>
                                <p:cTn id="10" presetID="9" presetClass="exit" presetSubtype="0" fill="hold" nodeType="afterEffect">
                                  <p:stCondLst>
                                    <p:cond delay="2000"/>
                                  </p:stCondLst>
                                  <p:childTnLst>
                                    <p:animEffect transition="out" filter="dissolv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583680"/>
          </a:xfrm>
          <a:prstGeom prst="rect">
            <a:avLst/>
          </a:prstGeom>
        </p:spPr>
      </p:pic>
      <p:sp>
        <p:nvSpPr>
          <p:cNvPr id="87041" name="Rectangle 2"/>
          <p:cNvSpPr>
            <a:spLocks noGrp="1" noChangeArrowheads="1"/>
          </p:cNvSpPr>
          <p:nvPr>
            <p:ph type="title"/>
          </p:nvPr>
        </p:nvSpPr>
        <p:spPr>
          <a:xfrm>
            <a:off x="-34280" y="5517232"/>
            <a:ext cx="9214792" cy="1368152"/>
          </a:xfrm>
          <a:solidFill>
            <a:srgbClr val="000000"/>
          </a:solidFill>
        </p:spPr>
        <p:txBody>
          <a:bodyPr/>
          <a:lstStyle/>
          <a:p>
            <a:pPr algn="ctr" eaLnBrk="1" hangingPunct="1">
              <a:defRPr/>
            </a:pPr>
            <a:r>
              <a:rPr lang="ar-JO" sz="3600" b="1" dirty="0">
                <a:solidFill>
                  <a:srgbClr val="FFFFFF"/>
                </a:solidFill>
                <a:effectLst>
                  <a:glow rad="317500">
                    <a:schemeClr val="bg1"/>
                  </a:glow>
                </a:effectLst>
              </a:rPr>
              <a:t>قبة الصخرة</a:t>
            </a:r>
            <a:br>
              <a:rPr lang="en-US" sz="3600" b="1" dirty="0">
                <a:solidFill>
                  <a:srgbClr val="FFFFFF"/>
                </a:solidFill>
                <a:effectLst>
                  <a:glow rad="317500">
                    <a:schemeClr val="bg1"/>
                  </a:glow>
                </a:effectLst>
              </a:rPr>
            </a:br>
            <a:r>
              <a:rPr lang="en-US" sz="3600" b="1" dirty="0">
                <a:solidFill>
                  <a:srgbClr val="FFFFFF"/>
                </a:solidFill>
                <a:effectLst>
                  <a:glow rad="317500">
                    <a:schemeClr val="bg1"/>
                  </a:glow>
                </a:effectLst>
              </a:rPr>
              <a:t>(</a:t>
            </a:r>
            <a:r>
              <a:rPr lang="ar-JO" sz="3600" b="1" dirty="0">
                <a:solidFill>
                  <a:srgbClr val="FFFFFF"/>
                </a:solidFill>
                <a:effectLst>
                  <a:glow rad="317500">
                    <a:schemeClr val="bg1"/>
                  </a:glow>
                </a:effectLst>
              </a:rPr>
              <a:t>الموقع الأصلي لهيكل سليمان</a:t>
            </a:r>
            <a:r>
              <a:rPr lang="en-US" sz="3600" b="1" dirty="0">
                <a:solidFill>
                  <a:srgbClr val="FFFFFF"/>
                </a:solidFill>
                <a:effectLst>
                  <a:glow rad="317500">
                    <a:schemeClr val="bg1"/>
                  </a:glow>
                </a:effectLst>
              </a:rPr>
              <a:t>)</a:t>
            </a:r>
            <a:endParaRPr lang="en-US" sz="2800" b="1" dirty="0">
              <a:solidFill>
                <a:srgbClr val="FFFFFF"/>
              </a:solidFill>
              <a:effectLst>
                <a:glow rad="317500">
                  <a:schemeClr val="bg1"/>
                </a:glow>
              </a:effectLst>
            </a:endParaRPr>
          </a:p>
        </p:txBody>
      </p:sp>
    </p:spTree>
    <p:extLst>
      <p:ext uri="{BB962C8B-B14F-4D97-AF65-F5344CB8AC3E}">
        <p14:creationId xmlns:p14="http://schemas.microsoft.com/office/powerpoint/2010/main" val="4283237066"/>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15616" y="1395763"/>
            <a:ext cx="8028384" cy="5577717"/>
          </a:xfrm>
          <a:prstGeom prst="rect">
            <a:avLst/>
          </a:prstGeom>
        </p:spPr>
      </p:pic>
      <p:sp>
        <p:nvSpPr>
          <p:cNvPr id="100355"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16024" y="188640"/>
            <a:ext cx="8820472" cy="1296144"/>
          </a:xfrm>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أظهر الله لطفه نحونا من خلال تأديبه</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83608035"/>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83E0C3E-814F-4C4A-AC49-A0DEC860CD88}"/>
              </a:ext>
            </a:extLst>
          </p:cNvPr>
          <p:cNvGrpSpPr/>
          <p:nvPr/>
        </p:nvGrpSpPr>
        <p:grpSpPr>
          <a:xfrm>
            <a:off x="-396555" y="188641"/>
            <a:ext cx="9942635" cy="7025971"/>
            <a:chOff x="-396554" y="188640"/>
            <a:chExt cx="9942634" cy="7025971"/>
          </a:xfrm>
        </p:grpSpPr>
        <p:pic>
          <p:nvPicPr>
            <p:cNvPr id="2" name="Picture 1" descr="jesus_centre_of_histor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61777" y="-1269691"/>
              <a:ext cx="7025971" cy="9942634"/>
            </a:xfrm>
            <a:prstGeom prst="rect">
              <a:avLst/>
            </a:prstGeom>
          </p:spPr>
        </p:pic>
        <p:grpSp>
          <p:nvGrpSpPr>
            <p:cNvPr id="4" name="Group 3">
              <a:extLst>
                <a:ext uri="{FF2B5EF4-FFF2-40B4-BE49-F238E27FC236}">
                  <a16:creationId xmlns:a16="http://schemas.microsoft.com/office/drawing/2014/main" id="{B3200FFE-1055-6D4F-9EB7-FB0B70B99C64}"/>
                </a:ext>
              </a:extLst>
            </p:cNvPr>
            <p:cNvGrpSpPr/>
            <p:nvPr/>
          </p:nvGrpSpPr>
          <p:grpSpPr>
            <a:xfrm>
              <a:off x="-13478" y="4461149"/>
              <a:ext cx="9122734" cy="1910532"/>
              <a:chOff x="-13478" y="4461149"/>
              <a:chExt cx="9122734" cy="1910532"/>
            </a:xfrm>
          </p:grpSpPr>
          <p:sp>
            <p:nvSpPr>
              <p:cNvPr id="3" name="Rectangle 2">
                <a:extLst>
                  <a:ext uri="{FF2B5EF4-FFF2-40B4-BE49-F238E27FC236}">
                    <a16:creationId xmlns:a16="http://schemas.microsoft.com/office/drawing/2014/main" id="{73F7CF09-B0A2-4F42-8C40-887D88FD5552}"/>
                  </a:ext>
                </a:extLst>
              </p:cNvPr>
              <p:cNvSpPr/>
              <p:nvPr/>
            </p:nvSpPr>
            <p:spPr bwMode="auto">
              <a:xfrm rot="424545">
                <a:off x="430370" y="4601233"/>
                <a:ext cx="720080" cy="46384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0FC1B75-46CD-6548-9174-823B69278CCB}"/>
                  </a:ext>
                </a:extLst>
              </p:cNvPr>
              <p:cNvSpPr/>
              <p:nvPr/>
            </p:nvSpPr>
            <p:spPr bwMode="auto">
              <a:xfrm rot="424545">
                <a:off x="1338193" y="4594655"/>
                <a:ext cx="720080" cy="46384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6CF8840-55E6-DD4A-A65D-93E5235AA68F}"/>
                  </a:ext>
                </a:extLst>
              </p:cNvPr>
              <p:cNvSpPr/>
              <p:nvPr/>
            </p:nvSpPr>
            <p:spPr bwMode="auto">
              <a:xfrm rot="424545">
                <a:off x="2206543" y="4607812"/>
                <a:ext cx="720080" cy="46384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E7501A92-1362-604C-A4F7-AC19B6C7B790}"/>
                  </a:ext>
                </a:extLst>
              </p:cNvPr>
              <p:cNvSpPr/>
              <p:nvPr/>
            </p:nvSpPr>
            <p:spPr bwMode="auto">
              <a:xfrm rot="424545">
                <a:off x="3212230" y="4568279"/>
                <a:ext cx="932701" cy="46384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02E01FD5-B2F2-824A-8E54-69AD973B711B}"/>
                  </a:ext>
                </a:extLst>
              </p:cNvPr>
              <p:cNvSpPr/>
              <p:nvPr/>
            </p:nvSpPr>
            <p:spPr bwMode="auto">
              <a:xfrm rot="424545">
                <a:off x="4883148" y="4574858"/>
                <a:ext cx="932701" cy="46384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47BA0C5-4F58-6D42-87DD-20F691DA9E2F}"/>
                  </a:ext>
                </a:extLst>
              </p:cNvPr>
              <p:cNvSpPr/>
              <p:nvPr/>
            </p:nvSpPr>
            <p:spPr bwMode="auto">
              <a:xfrm rot="21030227">
                <a:off x="6179658" y="4584185"/>
                <a:ext cx="720080" cy="46384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20C38F86-EF77-AD43-AC5A-3D73FA12EAC3}"/>
                  </a:ext>
                </a:extLst>
              </p:cNvPr>
              <p:cNvSpPr/>
              <p:nvPr/>
            </p:nvSpPr>
            <p:spPr bwMode="auto">
              <a:xfrm rot="21030227">
                <a:off x="7094057" y="4505243"/>
                <a:ext cx="720080" cy="46384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FB5299B-E4B7-324B-A213-79D67DB80FD6}"/>
                  </a:ext>
                </a:extLst>
              </p:cNvPr>
              <p:cNvSpPr/>
              <p:nvPr/>
            </p:nvSpPr>
            <p:spPr bwMode="auto">
              <a:xfrm rot="21383804">
                <a:off x="7991652" y="4461149"/>
                <a:ext cx="1117604" cy="46384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01CDF10D-F75C-6942-92C6-0DD827FC9599}"/>
                  </a:ext>
                </a:extLst>
              </p:cNvPr>
              <p:cNvSpPr/>
              <p:nvPr/>
            </p:nvSpPr>
            <p:spPr bwMode="auto">
              <a:xfrm>
                <a:off x="39149" y="5440767"/>
                <a:ext cx="8925339" cy="46384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0B51C440-2C75-5F41-888F-24A466AA61A5}"/>
                  </a:ext>
                </a:extLst>
              </p:cNvPr>
              <p:cNvSpPr/>
              <p:nvPr/>
            </p:nvSpPr>
            <p:spPr bwMode="auto">
              <a:xfrm>
                <a:off x="-13478" y="5907835"/>
                <a:ext cx="7413171" cy="46384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00355"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4625"/>
            <a:ext cx="9144000" cy="720080"/>
          </a:xfrm>
          <a:effectLst/>
        </p:spPr>
        <p:txBody>
          <a:bodyPr/>
          <a:lstStyle/>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يسوع هو مركز التاريخ بالرغم من تأديب الله</a:t>
            </a:r>
            <a:endParaRPr lang="en-US"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16" name="Rectangle 2">
            <a:extLst>
              <a:ext uri="{FF2B5EF4-FFF2-40B4-BE49-F238E27FC236}">
                <a16:creationId xmlns:a16="http://schemas.microsoft.com/office/drawing/2014/main" id="{CEF0CE3C-4EE9-E149-8BA1-AB17F50CC52C}"/>
              </a:ext>
            </a:extLst>
          </p:cNvPr>
          <p:cNvSpPr txBox="1">
            <a:spLocks noChangeArrowheads="1"/>
          </p:cNvSpPr>
          <p:nvPr/>
        </p:nvSpPr>
        <p:spPr bwMode="auto">
          <a:xfrm>
            <a:off x="290817" y="4350589"/>
            <a:ext cx="938444"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جنة            عدن</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الفساد</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 name="Rectangle 2">
            <a:extLst>
              <a:ext uri="{FF2B5EF4-FFF2-40B4-BE49-F238E27FC236}">
                <a16:creationId xmlns:a16="http://schemas.microsoft.com/office/drawing/2014/main" id="{445684A5-FAF4-2B41-AEA2-B7A456E16222}"/>
              </a:ext>
            </a:extLst>
          </p:cNvPr>
          <p:cNvSpPr txBox="1">
            <a:spLocks noChangeArrowheads="1"/>
          </p:cNvSpPr>
          <p:nvPr/>
        </p:nvSpPr>
        <p:spPr bwMode="auto">
          <a:xfrm>
            <a:off x="1229261" y="4350589"/>
            <a:ext cx="909737"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عالم ما قبل الطوفان</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1100" b="1" kern="0" dirty="0">
                <a:solidFill>
                  <a:srgbClr val="000000"/>
                </a:solidFill>
                <a:latin typeface="Arial" panose="020B0604020202020204" pitchFamily="34" charset="0"/>
                <a:ea typeface="ＭＳ Ｐゴシック" charset="0"/>
                <a:cs typeface="Arial" panose="020B0604020202020204" pitchFamily="34" charset="0"/>
              </a:rPr>
              <a:t>طول العمر</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Rectangle 2">
            <a:extLst>
              <a:ext uri="{FF2B5EF4-FFF2-40B4-BE49-F238E27FC236}">
                <a16:creationId xmlns:a16="http://schemas.microsoft.com/office/drawing/2014/main" id="{411AC3AA-4C29-F045-8FEB-E75713EFB986}"/>
              </a:ext>
            </a:extLst>
          </p:cNvPr>
          <p:cNvSpPr txBox="1">
            <a:spLocks noChangeArrowheads="1"/>
          </p:cNvSpPr>
          <p:nvPr/>
        </p:nvSpPr>
        <p:spPr bwMode="auto">
          <a:xfrm>
            <a:off x="2165365" y="4350589"/>
            <a:ext cx="905247"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1100" b="1" kern="0" dirty="0">
                <a:solidFill>
                  <a:srgbClr val="000000"/>
                </a:solidFill>
                <a:latin typeface="Arial" panose="020B0604020202020204" pitchFamily="34" charset="0"/>
                <a:ea typeface="ＭＳ Ｐゴシック" charset="0"/>
                <a:cs typeface="Arial" panose="020B0604020202020204" pitchFamily="34" charset="0"/>
              </a:rPr>
              <a:t>بابل</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1100" b="1" kern="0" dirty="0">
              <a:solidFill>
                <a:srgbClr val="000000"/>
              </a:solidFill>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مملكة</a:t>
            </a:r>
            <a:r>
              <a:rPr kumimoji="0" lang="ar-JO" sz="1100" b="1" i="0" u="none" strike="noStrike" kern="0" cap="none" spc="0" normalizeH="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نمرود</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Rectangle 2">
            <a:extLst>
              <a:ext uri="{FF2B5EF4-FFF2-40B4-BE49-F238E27FC236}">
                <a16:creationId xmlns:a16="http://schemas.microsoft.com/office/drawing/2014/main" id="{B11819AB-0AA6-9740-8C52-1B60CE2E5E3D}"/>
              </a:ext>
            </a:extLst>
          </p:cNvPr>
          <p:cNvSpPr txBox="1">
            <a:spLocks noChangeArrowheads="1"/>
          </p:cNvSpPr>
          <p:nvPr/>
        </p:nvSpPr>
        <p:spPr bwMode="auto">
          <a:xfrm>
            <a:off x="3101469" y="4350589"/>
            <a:ext cx="1307599"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1100" b="1" kern="0" dirty="0">
                <a:solidFill>
                  <a:srgbClr val="000000"/>
                </a:solidFill>
                <a:latin typeface="Arial" panose="020B0604020202020204" pitchFamily="34" charset="0"/>
                <a:ea typeface="ＭＳ Ｐゴシック" charset="0"/>
                <a:cs typeface="Arial" panose="020B0604020202020204" pitchFamily="34" charset="0"/>
              </a:rPr>
              <a:t>عصر الآباء</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1100" b="1" kern="0" dirty="0">
                <a:solidFill>
                  <a:srgbClr val="000000"/>
                </a:solidFill>
                <a:latin typeface="Arial" panose="020B0604020202020204" pitchFamily="34" charset="0"/>
                <a:ea typeface="ＭＳ Ｐゴシック" charset="0"/>
                <a:cs typeface="Arial" panose="020B0604020202020204" pitchFamily="34" charset="0"/>
              </a:rPr>
              <a:t>الشريعة                   و الأنبياء</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 name="Rectangle 2">
            <a:extLst>
              <a:ext uri="{FF2B5EF4-FFF2-40B4-BE49-F238E27FC236}">
                <a16:creationId xmlns:a16="http://schemas.microsoft.com/office/drawing/2014/main" id="{085A7A06-40B1-3141-B93F-159C3F61E734}"/>
              </a:ext>
            </a:extLst>
          </p:cNvPr>
          <p:cNvSpPr txBox="1">
            <a:spLocks noChangeArrowheads="1"/>
          </p:cNvSpPr>
          <p:nvPr/>
        </p:nvSpPr>
        <p:spPr bwMode="auto">
          <a:xfrm>
            <a:off x="4687984" y="4350589"/>
            <a:ext cx="1296144"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عصر الكنيسة</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الإرساليات العالمية</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2">
            <a:extLst>
              <a:ext uri="{FF2B5EF4-FFF2-40B4-BE49-F238E27FC236}">
                <a16:creationId xmlns:a16="http://schemas.microsoft.com/office/drawing/2014/main" id="{7E147CC3-5121-5648-BC7D-9088A90DABAD}"/>
              </a:ext>
            </a:extLst>
          </p:cNvPr>
          <p:cNvSpPr txBox="1">
            <a:spLocks noChangeArrowheads="1"/>
          </p:cNvSpPr>
          <p:nvPr/>
        </p:nvSpPr>
        <p:spPr bwMode="auto">
          <a:xfrm>
            <a:off x="6072389" y="4350589"/>
            <a:ext cx="1019892"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مملكة             ضد المسيح</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 name="Rectangle 2">
            <a:extLst>
              <a:ext uri="{FF2B5EF4-FFF2-40B4-BE49-F238E27FC236}">
                <a16:creationId xmlns:a16="http://schemas.microsoft.com/office/drawing/2014/main" id="{784A7D59-F233-B149-B883-9AB6D491785B}"/>
              </a:ext>
            </a:extLst>
          </p:cNvPr>
          <p:cNvSpPr txBox="1">
            <a:spLocks noChangeArrowheads="1"/>
          </p:cNvSpPr>
          <p:nvPr/>
        </p:nvSpPr>
        <p:spPr bwMode="auto">
          <a:xfrm>
            <a:off x="6948264" y="4350589"/>
            <a:ext cx="1011667"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1100" b="1" kern="0" dirty="0">
                <a:solidFill>
                  <a:srgbClr val="000000"/>
                </a:solidFill>
                <a:latin typeface="Arial" panose="020B0604020202020204" pitchFamily="34" charset="0"/>
                <a:ea typeface="ＭＳ Ｐゴシック" charset="0"/>
                <a:cs typeface="Arial" panose="020B0604020202020204" pitchFamily="34" charset="0"/>
              </a:rPr>
              <a:t>الألفية</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1100" b="1" kern="0" noProof="0" dirty="0">
                <a:solidFill>
                  <a:srgbClr val="000000"/>
                </a:solidFill>
                <a:latin typeface="Arial" panose="020B0604020202020204" pitchFamily="34" charset="0"/>
                <a:ea typeface="ＭＳ Ｐゴシック" charset="0"/>
                <a:cs typeface="Arial" panose="020B0604020202020204" pitchFamily="34" charset="0"/>
              </a:rPr>
              <a:t>طول العمر</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Rectangle 2">
            <a:extLst>
              <a:ext uri="{FF2B5EF4-FFF2-40B4-BE49-F238E27FC236}">
                <a16:creationId xmlns:a16="http://schemas.microsoft.com/office/drawing/2014/main" id="{3B9EF932-DA75-7848-9D9A-D4879F330206}"/>
              </a:ext>
            </a:extLst>
          </p:cNvPr>
          <p:cNvSpPr txBox="1">
            <a:spLocks noChangeArrowheads="1"/>
          </p:cNvSpPr>
          <p:nvPr/>
        </p:nvSpPr>
        <p:spPr bwMode="auto">
          <a:xfrm>
            <a:off x="7953603" y="4149080"/>
            <a:ext cx="1159343" cy="1100376"/>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سموات جديدة و ارض جديدة</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يحكم القديسون مع المسيح للأبد</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Rectangle 2">
            <a:extLst>
              <a:ext uri="{FF2B5EF4-FFF2-40B4-BE49-F238E27FC236}">
                <a16:creationId xmlns:a16="http://schemas.microsoft.com/office/drawing/2014/main" id="{90AEE23B-005C-6A41-A5E5-32D02EB11DA2}"/>
              </a:ext>
            </a:extLst>
          </p:cNvPr>
          <p:cNvSpPr txBox="1">
            <a:spLocks noChangeArrowheads="1"/>
          </p:cNvSpPr>
          <p:nvPr/>
        </p:nvSpPr>
        <p:spPr bwMode="auto">
          <a:xfrm>
            <a:off x="-68624" y="5373217"/>
            <a:ext cx="896208"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الخليقة</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 name="Rectangle 2">
            <a:extLst>
              <a:ext uri="{FF2B5EF4-FFF2-40B4-BE49-F238E27FC236}">
                <a16:creationId xmlns:a16="http://schemas.microsoft.com/office/drawing/2014/main" id="{A0D7CB45-8213-5B41-BE21-D46C2BCDA759}"/>
              </a:ext>
            </a:extLst>
          </p:cNvPr>
          <p:cNvSpPr txBox="1">
            <a:spLocks noChangeArrowheads="1"/>
          </p:cNvSpPr>
          <p:nvPr/>
        </p:nvSpPr>
        <p:spPr bwMode="auto">
          <a:xfrm>
            <a:off x="755577" y="5373217"/>
            <a:ext cx="943687"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السقوط</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 name="Rectangle 2">
            <a:extLst>
              <a:ext uri="{FF2B5EF4-FFF2-40B4-BE49-F238E27FC236}">
                <a16:creationId xmlns:a16="http://schemas.microsoft.com/office/drawing/2014/main" id="{87914AE5-EFD2-CC48-86C6-BE870B26B81C}"/>
              </a:ext>
            </a:extLst>
          </p:cNvPr>
          <p:cNvSpPr txBox="1">
            <a:spLocks noChangeArrowheads="1"/>
          </p:cNvSpPr>
          <p:nvPr/>
        </p:nvSpPr>
        <p:spPr bwMode="auto">
          <a:xfrm>
            <a:off x="1659568" y="5373217"/>
            <a:ext cx="896208"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الطوفان</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 name="Rectangle 2">
            <a:extLst>
              <a:ext uri="{FF2B5EF4-FFF2-40B4-BE49-F238E27FC236}">
                <a16:creationId xmlns:a16="http://schemas.microsoft.com/office/drawing/2014/main" id="{7C1C4D32-CBBE-104B-ABFC-24B137308A8C}"/>
              </a:ext>
            </a:extLst>
          </p:cNvPr>
          <p:cNvSpPr txBox="1">
            <a:spLocks noChangeArrowheads="1"/>
          </p:cNvSpPr>
          <p:nvPr/>
        </p:nvSpPr>
        <p:spPr bwMode="auto">
          <a:xfrm>
            <a:off x="2328298" y="5373217"/>
            <a:ext cx="1307599"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التشتت</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 name="Rectangle 2">
            <a:extLst>
              <a:ext uri="{FF2B5EF4-FFF2-40B4-BE49-F238E27FC236}">
                <a16:creationId xmlns:a16="http://schemas.microsoft.com/office/drawing/2014/main" id="{067ED661-EAD0-094C-9753-17759AE90D6D}"/>
              </a:ext>
            </a:extLst>
          </p:cNvPr>
          <p:cNvSpPr txBox="1">
            <a:spLocks noChangeArrowheads="1"/>
          </p:cNvSpPr>
          <p:nvPr/>
        </p:nvSpPr>
        <p:spPr bwMode="auto">
          <a:xfrm>
            <a:off x="3923928" y="5373217"/>
            <a:ext cx="1296144"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يسوع</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 name="Rectangle 2">
            <a:extLst>
              <a:ext uri="{FF2B5EF4-FFF2-40B4-BE49-F238E27FC236}">
                <a16:creationId xmlns:a16="http://schemas.microsoft.com/office/drawing/2014/main" id="{A5FD1F67-F40D-2A4E-8FE6-A435F92FB339}"/>
              </a:ext>
            </a:extLst>
          </p:cNvPr>
          <p:cNvSpPr txBox="1">
            <a:spLocks noChangeArrowheads="1"/>
          </p:cNvSpPr>
          <p:nvPr/>
        </p:nvSpPr>
        <p:spPr bwMode="auto">
          <a:xfrm>
            <a:off x="5796137" y="5373217"/>
            <a:ext cx="794428"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الإختطاف</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 name="Rectangle 2">
            <a:extLst>
              <a:ext uri="{FF2B5EF4-FFF2-40B4-BE49-F238E27FC236}">
                <a16:creationId xmlns:a16="http://schemas.microsoft.com/office/drawing/2014/main" id="{431B252C-229F-4D4D-B796-A4DFA5775809}"/>
              </a:ext>
            </a:extLst>
          </p:cNvPr>
          <p:cNvSpPr txBox="1">
            <a:spLocks noChangeArrowheads="1"/>
          </p:cNvSpPr>
          <p:nvPr/>
        </p:nvSpPr>
        <p:spPr bwMode="auto">
          <a:xfrm>
            <a:off x="6657893" y="5373217"/>
            <a:ext cx="794428"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المجيء الثاني</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 name="Rectangle 2">
            <a:extLst>
              <a:ext uri="{FF2B5EF4-FFF2-40B4-BE49-F238E27FC236}">
                <a16:creationId xmlns:a16="http://schemas.microsoft.com/office/drawing/2014/main" id="{B6ABB8C8-7277-5949-BC3F-D7CFEF14AB06}"/>
              </a:ext>
            </a:extLst>
          </p:cNvPr>
          <p:cNvSpPr txBox="1">
            <a:spLocks noChangeArrowheads="1"/>
          </p:cNvSpPr>
          <p:nvPr/>
        </p:nvSpPr>
        <p:spPr bwMode="auto">
          <a:xfrm>
            <a:off x="7380313" y="5373217"/>
            <a:ext cx="1159343"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الدينونة          النهائية</a:t>
            </a:r>
            <a:endParaRPr kumimoji="0" lang="en-US" sz="11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419175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3"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3737"/>
          <a:stretch/>
        </p:blipFill>
        <p:spPr>
          <a:xfrm>
            <a:off x="4827901" y="517715"/>
            <a:ext cx="5144699" cy="6332220"/>
          </a:xfrm>
          <a:prstGeom prst="rect">
            <a:avLst/>
          </a:prstGeom>
        </p:spPr>
      </p:pic>
      <p:pic>
        <p:nvPicPr>
          <p:cNvPr id="4" name="Picture 1"/>
          <p:cNvPicPr>
            <a:picLocks noChangeAspect="1"/>
          </p:cNvPicPr>
          <p:nvPr/>
        </p:nvPicPr>
        <p:blipFill rotWithShape="1">
          <a:blip r:embed="rId4">
            <a:extLst>
              <a:ext uri="{28A0092B-C50C-407E-A947-70E740481C1C}">
                <a14:useLocalDpi xmlns:a14="http://schemas.microsoft.com/office/drawing/2010/main"/>
              </a:ext>
            </a:extLst>
          </a:blip>
          <a:srcRect l="9849" r="38071"/>
          <a:stretch/>
        </p:blipFill>
        <p:spPr bwMode="auto">
          <a:xfrm>
            <a:off x="2" y="0"/>
            <a:ext cx="476221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٣. داود يمثل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يسوع</a:t>
            </a:r>
            <a:endParaRPr lang="en-US"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3833418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ar-JO" b="1" i="1" dirty="0">
                <a:effectLst>
                  <a:glow rad="876300">
                    <a:schemeClr val="tx1"/>
                  </a:glow>
                </a:effectLst>
                <a:latin typeface="Arial" panose="020B0604020202020204" pitchFamily="34" charset="0"/>
                <a:ea typeface="ＭＳ Ｐゴシック" charset="0"/>
                <a:cs typeface="Arial" panose="020B0604020202020204" pitchFamily="34" charset="0"/>
              </a:rPr>
              <a:t>كيف تتجاوب مع لطف الله في يسوع ؟</a:t>
            </a:r>
            <a:endParaRPr lang="en-US" b="1" i="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227045" y="1773238"/>
            <a:ext cx="4128932" cy="33839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spc="-100" dirty="0">
                <a:solidFill>
                  <a:srgbClr val="000090"/>
                </a:solidFill>
                <a:latin typeface="Arial" panose="020B0604020202020204" pitchFamily="34" charset="0"/>
                <a:ea typeface="ＭＳ Ｐゴシック" charset="0"/>
                <a:cs typeface="Arial" panose="020B0604020202020204" pitchFamily="34" charset="0"/>
              </a:rPr>
              <a:t>ثق بيسوع المخلص والملك الآتي</a:t>
            </a:r>
            <a:r>
              <a:rPr lang="en-US" sz="4800" spc="-100" dirty="0">
                <a:solidFill>
                  <a:srgbClr val="000090"/>
                </a:solidFill>
                <a:latin typeface="Arial" panose="020B0604020202020204" pitchFamily="34" charset="0"/>
                <a:ea typeface="ＭＳ Ｐゴシック" charset="0"/>
                <a:cs typeface="Arial" panose="020B0604020202020204" pitchFamily="34" charset="0"/>
              </a:rPr>
              <a:t> </a:t>
            </a:r>
          </a:p>
        </p:txBody>
      </p:sp>
      <p:sp>
        <p:nvSpPr>
          <p:cNvPr id="5" name="Rectangle 2"/>
          <p:cNvSpPr txBox="1">
            <a:spLocks noChangeArrowheads="1"/>
          </p:cNvSpPr>
          <p:nvPr/>
        </p:nvSpPr>
        <p:spPr bwMode="auto">
          <a:xfrm>
            <a:off x="4763549" y="1773238"/>
            <a:ext cx="4128932" cy="33839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spc="-100" dirty="0">
                <a:solidFill>
                  <a:srgbClr val="000090"/>
                </a:solidFill>
                <a:latin typeface="Arial" panose="020B0604020202020204" pitchFamily="34" charset="0"/>
                <a:ea typeface="ＭＳ Ｐゴシック" charset="0"/>
                <a:cs typeface="Arial" panose="020B0604020202020204" pitchFamily="34" charset="0"/>
              </a:rPr>
              <a:t>أظهر لطف الله للآخرين</a:t>
            </a:r>
            <a:endParaRPr lang="en-US" sz="4800" spc="-100" dirty="0">
              <a:solidFill>
                <a:srgbClr val="000090"/>
              </a:solidFill>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 y="5920007"/>
            <a:ext cx="879122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صموئيل</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248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
            <a:ext cx="9139944" cy="6093296"/>
          </a:xfrm>
          <a:prstGeom prst="rect">
            <a:avLst/>
          </a:prstGeom>
        </p:spPr>
      </p:pic>
      <p:sp>
        <p:nvSpPr>
          <p:cNvPr id="900098" name="Rectangle 2"/>
          <p:cNvSpPr>
            <a:spLocks noGrp="1" noChangeArrowheads="1"/>
          </p:cNvSpPr>
          <p:nvPr>
            <p:ph type="ctrTitle"/>
          </p:nvPr>
        </p:nvSpPr>
        <p:spPr>
          <a:xfrm>
            <a:off x="0" y="5949280"/>
            <a:ext cx="9144000" cy="764704"/>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داود إلى يسوع</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89780" y="764703"/>
            <a:ext cx="8154628" cy="451078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a:r>
              <a:rPr lang="ar-JO" sz="3200" b="1" dirty="0">
                <a:effectLst>
                  <a:glow rad="228600">
                    <a:schemeClr val="tx1"/>
                  </a:glow>
                </a:effectLst>
                <a:latin typeface="Arial" panose="020B0604020202020204" pitchFamily="34" charset="0"/>
                <a:cs typeface="Arial" panose="020B0604020202020204" pitchFamily="34" charset="0"/>
              </a:rPr>
              <a:t>كل منهما من نسل يهوذا (تك ٤٩: ١٠)</a:t>
            </a:r>
            <a:endParaRPr lang="en-SG" sz="3200" b="1" dirty="0">
              <a:effectLst>
                <a:glow rad="228600">
                  <a:schemeClr val="tx1"/>
                </a:glow>
              </a:effectLst>
              <a:latin typeface="Arial" panose="020B0604020202020204" pitchFamily="34" charset="0"/>
              <a:cs typeface="Arial" panose="020B0604020202020204" pitchFamily="34" charset="0"/>
            </a:endParaRPr>
          </a:p>
          <a:p>
            <a:pPr lvl="1"/>
            <a:r>
              <a:rPr lang="ar-JO" sz="3200" b="1" dirty="0">
                <a:effectLst>
                  <a:glow rad="228600">
                    <a:schemeClr val="tx1"/>
                  </a:glow>
                </a:effectLst>
                <a:latin typeface="Arial" panose="020B0604020202020204" pitchFamily="34" charset="0"/>
                <a:cs typeface="Arial" panose="020B0604020202020204" pitchFamily="34" charset="0"/>
              </a:rPr>
              <a:t>كل منهما ولد في بيت لحم (١ صم ١٥, مت ٢: ١)</a:t>
            </a:r>
            <a:endParaRPr lang="en-SG" sz="3200" b="1" dirty="0">
              <a:effectLst>
                <a:glow rad="228600">
                  <a:schemeClr val="tx1"/>
                </a:glow>
              </a:effectLst>
              <a:latin typeface="Arial" panose="020B0604020202020204" pitchFamily="34" charset="0"/>
              <a:cs typeface="Arial" panose="020B0604020202020204" pitchFamily="34" charset="0"/>
            </a:endParaRPr>
          </a:p>
          <a:p>
            <a:pPr lvl="1"/>
            <a:r>
              <a:rPr lang="ar-JO" sz="3200" b="1" dirty="0">
                <a:effectLst>
                  <a:glow rad="228600">
                    <a:schemeClr val="tx1"/>
                  </a:glow>
                </a:effectLst>
                <a:latin typeface="Arial" panose="020B0604020202020204" pitchFamily="34" charset="0"/>
                <a:cs typeface="Arial" panose="020B0604020202020204" pitchFamily="34" charset="0"/>
              </a:rPr>
              <a:t>كل منهما جاء من جذور متواضعة – راعي غنم ونجار</a:t>
            </a:r>
            <a:endParaRPr lang="en-SG" sz="3200" b="1" dirty="0">
              <a:effectLst>
                <a:glow rad="228600">
                  <a:schemeClr val="tx1"/>
                </a:glow>
              </a:effectLst>
              <a:latin typeface="Arial" panose="020B0604020202020204" pitchFamily="34" charset="0"/>
              <a:cs typeface="Arial" panose="020B0604020202020204" pitchFamily="34" charset="0"/>
            </a:endParaRPr>
          </a:p>
          <a:p>
            <a:pPr lvl="1"/>
            <a:r>
              <a:rPr lang="ar-JO" sz="3200" b="1" dirty="0">
                <a:effectLst>
                  <a:glow rad="228600">
                    <a:schemeClr val="tx1"/>
                  </a:glow>
                </a:effectLst>
                <a:latin typeface="Arial" panose="020B0604020202020204" pitchFamily="34" charset="0"/>
                <a:cs typeface="Arial" panose="020B0604020202020204" pitchFamily="34" charset="0"/>
              </a:rPr>
              <a:t>كل منهما قاوم الشر بشجاعة ولكن بقلب الراعي أيضاً</a:t>
            </a:r>
            <a:endParaRPr lang="en-SG" sz="3200" b="1" dirty="0">
              <a:effectLst>
                <a:glow rad="228600">
                  <a:schemeClr val="tx1"/>
                </a:glow>
              </a:effectLst>
              <a:latin typeface="Arial" panose="020B0604020202020204" pitchFamily="34" charset="0"/>
              <a:cs typeface="Arial" panose="020B0604020202020204" pitchFamily="34" charset="0"/>
            </a:endParaRPr>
          </a:p>
          <a:p>
            <a:pPr lvl="1"/>
            <a:r>
              <a:rPr lang="ar-JO" sz="3200" b="1" dirty="0">
                <a:effectLst>
                  <a:glow rad="228600">
                    <a:schemeClr val="tx1"/>
                  </a:glow>
                </a:effectLst>
                <a:latin typeface="Arial" panose="020B0604020202020204" pitchFamily="34" charset="0"/>
                <a:cs typeface="Arial" panose="020B0604020202020204" pitchFamily="34" charset="0"/>
              </a:rPr>
              <a:t>كل منهما تعين ليحكم إسرائيل دون السعي للحصول عليه</a:t>
            </a:r>
            <a:endParaRPr lang="en-SG" sz="3200" b="1" dirty="0">
              <a:effectLst>
                <a:glow rad="228600">
                  <a:schemeClr val="tx1"/>
                </a:glow>
              </a:effectLst>
              <a:latin typeface="Arial" panose="020B0604020202020204" pitchFamily="34" charset="0"/>
              <a:cs typeface="Arial" panose="020B0604020202020204" pitchFamily="34" charset="0"/>
            </a:endParaRPr>
          </a:p>
          <a:p>
            <a:pPr lvl="1"/>
            <a:r>
              <a:rPr lang="ar-JO" sz="3200" b="1" dirty="0">
                <a:effectLst>
                  <a:glow rad="228600">
                    <a:schemeClr val="tx1"/>
                  </a:glow>
                </a:effectLst>
                <a:latin typeface="Arial" panose="020B0604020202020204" pitchFamily="34" charset="0"/>
                <a:cs typeface="Arial" panose="020B0604020202020204" pitchFamily="34" charset="0"/>
              </a:rPr>
              <a:t>كل منهما سمى ليحكم العالم كله</a:t>
            </a:r>
            <a:endParaRPr lang="en-US" sz="3200" b="1" dirty="0">
              <a:effectLst>
                <a:glow rad="228600">
                  <a:schemeClr val="tx1"/>
                </a:glow>
              </a:effectLst>
              <a:latin typeface="Arial" panose="020B0604020202020204" pitchFamily="34" charset="0"/>
              <a:cs typeface="Arial" panose="020B0604020202020204" pitchFamily="34" charset="0"/>
            </a:endParaRPr>
          </a:p>
          <a:p>
            <a:pPr lvl="1"/>
            <a:r>
              <a:rPr lang="ar-JO" sz="3200" b="1" dirty="0">
                <a:effectLst>
                  <a:glow rad="228600">
                    <a:schemeClr val="tx1"/>
                  </a:glow>
                </a:effectLst>
                <a:latin typeface="Arial" panose="020B0604020202020204" pitchFamily="34" charset="0"/>
                <a:cs typeface="Arial" panose="020B0604020202020204" pitchFamily="34" charset="0"/>
              </a:rPr>
              <a:t>كل منهما ابتدأ من بيت لحم وأنهى رحلته في أورشليم</a:t>
            </a:r>
            <a:endParaRPr lang="en-SG" sz="3200" b="1" dirty="0">
              <a:effectLst>
                <a:glow rad="2286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92976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257300"/>
            <a:ext cx="5092700" cy="5600700"/>
          </a:xfrm>
          <a:prstGeom prst="rect">
            <a:avLst/>
          </a:prstGeom>
        </p:spPr>
      </p:pic>
      <p:sp>
        <p:nvSpPr>
          <p:cNvPr id="900098" name="Rectangle 2"/>
          <p:cNvSpPr>
            <a:spLocks noGrp="1" noChangeArrowheads="1"/>
          </p:cNvSpPr>
          <p:nvPr>
            <p:ph type="ctrTitle"/>
          </p:nvPr>
        </p:nvSpPr>
        <p:spPr>
          <a:xfrm>
            <a:off x="28437" y="260649"/>
            <a:ext cx="4644008" cy="735235"/>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ميخا ٤: ٦-٧</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5364087" y="0"/>
            <a:ext cx="3794909"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في ذلك اليوم يقول الرب أجمع الظالعة وأضم المطرودة والتي أضررت بها وأجعل الظالعة بقية والمقصاة أمة قوية ويملك الرب عليهم في جبل صهيون من الآن وإلى الأبد</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7494234"/>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285" y="956621"/>
            <a:ext cx="9204159" cy="5869319"/>
          </a:xfrm>
          <a:prstGeom prst="rect">
            <a:avLst/>
          </a:prstGeom>
        </p:spPr>
      </p:pic>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4355976" y="5949281"/>
            <a:ext cx="4644008" cy="735235"/>
          </a:xfrm>
          <a:effectLst>
            <a:outerShdw blurRad="63500" dist="35921" dir="2700000" algn="ctr" rotWithShape="0">
              <a:schemeClr val="tx2">
                <a:alpha val="74998"/>
              </a:schemeClr>
            </a:outerShdw>
          </a:effectLst>
        </p:spPr>
        <p:txBody>
          <a:bodyPr anchor="t"/>
          <a:lstStyle/>
          <a:p>
            <a:pPr>
              <a:defRPr/>
            </a:pP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ميخا ٤: ٨</a:t>
            </a:r>
            <a:endParaRPr lang="en-US" sz="2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0"/>
            <a:ext cx="9158997" cy="1916832"/>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وأنت يا برج القطيع أكمة بنت صهيون إليك يأتي ويجيء الحكم الأول ملك بنت أورشليم</a:t>
            </a:r>
            <a:endPar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66038318"/>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كيف يظهر الله </a:t>
            </a:r>
            <a:r>
              <a:rPr lang="ar-JO" sz="480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لطفه</a:t>
            </a: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 نحونا بحيث نكون لطفاء نحو الآخرين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Tree>
    <p:extLst>
      <p:ext uri="{BB962C8B-B14F-4D97-AF65-F5344CB8AC3E}">
        <p14:creationId xmlns:p14="http://schemas.microsoft.com/office/powerpoint/2010/main" val="9224304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6132"/>
          <a:stretch/>
        </p:blipFill>
        <p:spPr>
          <a:xfrm>
            <a:off x="0" y="2057301"/>
            <a:ext cx="9144000" cy="4828084"/>
          </a:xfrm>
          <a:prstGeom prst="rect">
            <a:avLst/>
          </a:prstGeom>
        </p:spPr>
      </p:pic>
      <p:sp>
        <p:nvSpPr>
          <p:cNvPr id="900098" name="Rectangle 2"/>
          <p:cNvSpPr>
            <a:spLocks noGrp="1" noChangeArrowheads="1"/>
          </p:cNvSpPr>
          <p:nvPr>
            <p:ph type="ctrTitle"/>
          </p:nvPr>
        </p:nvSpPr>
        <p:spPr>
          <a:xfrm>
            <a:off x="323528" y="5949281"/>
            <a:ext cx="4608512" cy="769349"/>
          </a:xfrm>
          <a:effectLst>
            <a:outerShdw blurRad="63500" dist="35921" dir="2700000" algn="ctr" rotWithShape="0">
              <a:schemeClr val="tx2">
                <a:alpha val="74998"/>
              </a:schemeClr>
            </a:outerShdw>
          </a:effectLst>
        </p:spPr>
        <p:txBody>
          <a:bodyPr/>
          <a:lstStyle/>
          <a:p>
            <a:pPr algn="l">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34485" y="1"/>
            <a:ext cx="9144000" cy="177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سيحكم الله العالم من خلال ابن داود أي يسوع .</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851921" y="5920007"/>
            <a:ext cx="493930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صموئيل</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3222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461" y="0"/>
            <a:ext cx="9144000" cy="6858000"/>
          </a:xfrm>
          <a:prstGeom prst="rect">
            <a:avLst/>
          </a:prstGeom>
        </p:spPr>
      </p:pic>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١. لطف الله يعطينا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قادة</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(٢ صم ١-١٠)</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15274033"/>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٢. لطف الله يعطينا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تأديب</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(٢ صم ١١-٢٤)</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475656" y="2060849"/>
            <a:ext cx="6550032" cy="4327996"/>
          </a:xfrm>
          <a:prstGeom prst="rect">
            <a:avLst/>
          </a:prstGeom>
        </p:spPr>
      </p:pic>
    </p:spTree>
    <p:extLst>
      <p:ext uri="{BB962C8B-B14F-4D97-AF65-F5344CB8AC3E}">
        <p14:creationId xmlns:p14="http://schemas.microsoft.com/office/powerpoint/2010/main" val="650604831"/>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3737"/>
          <a:stretch/>
        </p:blipFill>
        <p:spPr>
          <a:xfrm>
            <a:off x="4827901" y="517715"/>
            <a:ext cx="5144699" cy="6332220"/>
          </a:xfrm>
          <a:prstGeom prst="rect">
            <a:avLst/>
          </a:prstGeom>
        </p:spPr>
      </p:pic>
      <p:pic>
        <p:nvPicPr>
          <p:cNvPr id="4" name="Picture 1"/>
          <p:cNvPicPr>
            <a:picLocks noChangeAspect="1"/>
          </p:cNvPicPr>
          <p:nvPr/>
        </p:nvPicPr>
        <p:blipFill rotWithShape="1">
          <a:blip r:embed="rId4">
            <a:extLst>
              <a:ext uri="{28A0092B-C50C-407E-A947-70E740481C1C}">
                <a14:useLocalDpi xmlns:a14="http://schemas.microsoft.com/office/drawing/2010/main"/>
              </a:ext>
            </a:extLst>
          </a:blip>
          <a:srcRect l="9849" r="38071"/>
          <a:stretch/>
        </p:blipFill>
        <p:spPr bwMode="auto">
          <a:xfrm>
            <a:off x="2" y="0"/>
            <a:ext cx="476221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٣. داود يمثل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يسوع</a:t>
            </a:r>
            <a:endParaRPr lang="en-US"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71655660"/>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ar-JO" b="1" i="1" dirty="0">
                <a:effectLst>
                  <a:glow rad="876300">
                    <a:schemeClr val="tx1"/>
                  </a:glow>
                </a:effectLst>
                <a:latin typeface="Arial" panose="020B0604020202020204" pitchFamily="34" charset="0"/>
                <a:ea typeface="ＭＳ Ｐゴシック" charset="0"/>
                <a:cs typeface="Arial" panose="020B0604020202020204" pitchFamily="34" charset="0"/>
              </a:rPr>
              <a:t>كيف تتجاوب مع لطف الله في يسوع ؟</a:t>
            </a:r>
            <a:endParaRPr lang="en-US" b="1" i="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227045" y="1773238"/>
            <a:ext cx="4128932" cy="33839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ثق بيسوع المخلص والملك الآتي</a:t>
            </a:r>
            <a:r>
              <a:rPr kumimoji="0" lang="en-US"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 </a:t>
            </a:r>
          </a:p>
        </p:txBody>
      </p:sp>
      <p:sp>
        <p:nvSpPr>
          <p:cNvPr id="5" name="Rectangle 2"/>
          <p:cNvSpPr txBox="1">
            <a:spLocks noChangeArrowheads="1"/>
          </p:cNvSpPr>
          <p:nvPr/>
        </p:nvSpPr>
        <p:spPr bwMode="auto">
          <a:xfrm>
            <a:off x="4763549" y="1773238"/>
            <a:ext cx="4128932" cy="33839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أظهر لطف الله للآخرين</a:t>
            </a:r>
            <a:endParaRPr kumimoji="0" lang="en-US" sz="4800" b="0"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 y="5920007"/>
            <a:ext cx="879122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صموئيل</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320888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70"/>
            <a:ext cx="9144000" cy="1815355"/>
          </a:xfrm>
          <a:effectLst>
            <a:outerShdw blurRad="63500" dist="35921" dir="2700000" algn="ctr" rotWithShape="0">
              <a:schemeClr val="tx2">
                <a:alpha val="74998"/>
              </a:schemeClr>
            </a:outerShdw>
          </a:effectLst>
        </p:spPr>
        <p:txBody>
          <a:bodyPr anchor="ctr"/>
          <a:lstStyle/>
          <a:p>
            <a:pPr>
              <a:defRPr/>
            </a:pPr>
            <a:r>
              <a:rPr lang="ar-JO" sz="2400" b="1" dirty="0">
                <a:latin typeface="Arial" panose="020B0604020202020204" pitchFamily="34" charset="0"/>
                <a:cs typeface="Arial" panose="020B0604020202020204" pitchFamily="34" charset="0"/>
              </a:rPr>
              <a:t>أُبلغت كنيسة بيت لحم المعمدانية والقس خوري في عام 2012 أن السلطة الفلسطينية لم تعد تعتبرها شرعية ولن تقبل بعد الآن أي أعمال ورقية منها ، مثل شهادات المعمودية أو الزفاف.</a:t>
            </a:r>
            <a:endParaRPr lang="en-US" sz="2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403648" y="1844825"/>
            <a:ext cx="6120680" cy="4580764"/>
          </a:xfrm>
          <a:prstGeom prst="rect">
            <a:avLst/>
          </a:prstGeom>
        </p:spPr>
      </p:pic>
    </p:spTree>
    <p:extLst>
      <p:ext uri="{BB962C8B-B14F-4D97-AF65-F5344CB8AC3E}">
        <p14:creationId xmlns:p14="http://schemas.microsoft.com/office/powerpoint/2010/main" val="356997507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الكلمة المفتاحية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2447972"/>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9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العهد</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 y="5920007"/>
            <a:ext cx="879122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صموئيل</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0241" y="65345"/>
            <a:ext cx="70403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209</a:t>
            </a:r>
          </a:p>
          <a:p>
            <a:pP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39</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25956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5412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اللطف</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683569" y="1271985"/>
            <a:ext cx="7683500" cy="5613400"/>
          </a:xfrm>
          <a:prstGeom prst="rect">
            <a:avLst/>
          </a:prstGeom>
        </p:spPr>
      </p:pic>
    </p:spTree>
    <p:extLst>
      <p:ext uri="{BB962C8B-B14F-4D97-AF65-F5344CB8AC3E}">
        <p14:creationId xmlns:p14="http://schemas.microsoft.com/office/powerpoint/2010/main" val="379214525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t>Kindness</a:t>
            </a:r>
          </a:p>
        </p:txBody>
      </p:sp>
      <p:pic>
        <p:nvPicPr>
          <p:cNvPr id="2" name="Picture 1"/>
          <p:cNvPicPr>
            <a:picLocks noChangeAspect="1"/>
          </p:cNvPicPr>
          <p:nvPr/>
        </p:nvPicPr>
        <p:blipFill>
          <a:blip r:embed="rId3"/>
          <a:stretch>
            <a:fillRect/>
          </a:stretch>
        </p:blipFill>
        <p:spPr>
          <a:xfrm>
            <a:off x="1955801" y="0"/>
            <a:ext cx="5212425" cy="6858000"/>
          </a:xfrm>
          <a:prstGeom prst="rect">
            <a:avLst/>
          </a:prstGeom>
        </p:spPr>
      </p:pic>
    </p:spTree>
    <p:extLst>
      <p:ext uri="{BB962C8B-B14F-4D97-AF65-F5344CB8AC3E}">
        <p14:creationId xmlns:p14="http://schemas.microsoft.com/office/powerpoint/2010/main" val="330598096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اللطف</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635001" y="1206501"/>
            <a:ext cx="7861300" cy="4432300"/>
          </a:xfrm>
          <a:prstGeom prst="rect">
            <a:avLst/>
          </a:prstGeom>
        </p:spPr>
      </p:pic>
    </p:spTree>
    <p:extLst>
      <p:ext uri="{BB962C8B-B14F-4D97-AF65-F5344CB8AC3E}">
        <p14:creationId xmlns:p14="http://schemas.microsoft.com/office/powerpoint/2010/main" val="54576377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52600" y="0"/>
            <a:ext cx="5623560" cy="6858000"/>
          </a:xfrm>
          <a:prstGeom prst="rect">
            <a:avLst/>
          </a:prstGeom>
        </p:spPr>
      </p:pic>
      <p:sp>
        <p:nvSpPr>
          <p:cNvPr id="3" name="Heart 2"/>
          <p:cNvSpPr/>
          <p:nvPr/>
        </p:nvSpPr>
        <p:spPr bwMode="auto">
          <a:xfrm>
            <a:off x="3635896" y="2924944"/>
            <a:ext cx="4752528" cy="3933056"/>
          </a:xfrm>
          <a:prstGeom prst="heart">
            <a:avLst/>
          </a:prstGeom>
          <a:solidFill>
            <a:srgbClr val="FF0000"/>
          </a:solidFill>
          <a:ln w="9525" cap="flat" cmpd="sng" algn="ctr">
            <a:solidFill>
              <a:schemeClr val="tx1"/>
            </a:solidFill>
            <a:prstDash val="solid"/>
            <a:round/>
            <a:headEnd type="none" w="med" len="med"/>
            <a:tailEnd type="stealth" w="lg" len="lg"/>
          </a:ln>
          <a:effectLst/>
        </p:spPr>
        <p:txBody>
          <a:bodyPr vert="horz" wrap="none" lIns="90000" tIns="46800" rIns="90000" bIns="46800" numCol="1" rtlCol="0" anchor="t" anchorCtr="0" compatLnSpc="1">
            <a:prstTxWarp prst="textNoShape">
              <a:avLst/>
            </a:prstTxWarp>
            <a:noAutofit/>
          </a:bodyPr>
          <a:lstStyle/>
          <a:p>
            <a:pPr algn="l" eaLnBrk="0" hangingPunct="0"/>
            <a:endParaRPr lang="en-US" sz="240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3779913" y="2924944"/>
            <a:ext cx="4608513" cy="3485024"/>
          </a:xfrm>
          <a:effectLst>
            <a:outerShdw blurRad="63500" dist="35921" dir="2700000" algn="ctr" rotWithShape="0">
              <a:schemeClr val="tx2">
                <a:alpha val="74998"/>
              </a:schemeClr>
            </a:outerShdw>
          </a:effectLst>
        </p:spPr>
        <p:txBody>
          <a:bodyPr/>
          <a:lstStyle/>
          <a:p>
            <a:pPr>
              <a:defRPr/>
            </a:pPr>
            <a:r>
              <a:rPr lang="ar-JO" sz="2800" b="1" dirty="0">
                <a:latin typeface="Arial" panose="020B0604020202020204" pitchFamily="34" charset="0"/>
                <a:cs typeface="Arial" panose="020B0604020202020204" pitchFamily="34" charset="0"/>
              </a:rPr>
              <a:t>لا يوجد تمرين للقلب أفضل من النزول للأسفل ورفع الناس للأعلى </a:t>
            </a:r>
            <a:br>
              <a:rPr lang="ar-JO" sz="2800" b="1" dirty="0">
                <a:latin typeface="Arial" panose="020B0604020202020204" pitchFamily="34" charset="0"/>
                <a:cs typeface="Arial" panose="020B0604020202020204" pitchFamily="34" charset="0"/>
              </a:rPr>
            </a:br>
            <a:r>
              <a:rPr lang="ar-JO" sz="2800" b="1" dirty="0">
                <a:latin typeface="Arial" panose="020B0604020202020204" pitchFamily="34" charset="0"/>
                <a:cs typeface="Arial" panose="020B0604020202020204" pitchFamily="34" charset="0"/>
              </a:rPr>
              <a:t>جون هولمز</a:t>
            </a:r>
            <a:endParaRPr lang="en-US" sz="2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8319563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 y="368300"/>
            <a:ext cx="9143999" cy="1080120"/>
          </a:xfrm>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كن لطيفاً</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2176272"/>
            <a:ext cx="9144000" cy="4681728"/>
          </a:xfrm>
          <a:prstGeom prst="rect">
            <a:avLst/>
          </a:prstGeom>
        </p:spPr>
      </p:pic>
    </p:spTree>
    <p:extLst>
      <p:ext uri="{BB962C8B-B14F-4D97-AF65-F5344CB8AC3E}">
        <p14:creationId xmlns:p14="http://schemas.microsoft.com/office/powerpoint/2010/main" val="1744317570"/>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1" y="1267837"/>
            <a:ext cx="9144000" cy="2369880"/>
          </a:xfrm>
          <a:prstGeom prst="rect">
            <a:avLst/>
          </a:prstGeom>
        </p:spPr>
        <p:txBody>
          <a:bodyPr wrap="square">
            <a:spAutoFit/>
          </a:bodyPr>
          <a:lstStyle/>
          <a:p>
            <a:pPr defTabSz="457200" fontAlgn="auto">
              <a:spcBef>
                <a:spcPts val="0"/>
              </a:spcBef>
              <a:spcAft>
                <a:spcPts val="0"/>
              </a:spcAft>
            </a:pPr>
            <a:r>
              <a:rPr lang="ar-JO" sz="7200" b="1" dirty="0">
                <a:solidFill>
                  <a:srgbClr val="FFFFFF"/>
                </a:solidFill>
                <a:effectLst>
                  <a:glow rad="101600">
                    <a:prstClr val="black">
                      <a:alpha val="75000"/>
                    </a:prstClr>
                  </a:glow>
                </a:effectLst>
                <a:latin typeface="Arial" panose="020B0604020202020204" pitchFamily="34" charset="0"/>
                <a:cs typeface="Arial" panose="020B0604020202020204" pitchFamily="34" charset="0"/>
              </a:rPr>
              <a:t>فرح للعالم</a:t>
            </a:r>
            <a:endParaRPr lang="en-US" sz="7200" b="1" dirty="0">
              <a:solidFill>
                <a:srgbClr val="FFFFFF"/>
              </a:solidFill>
              <a:effectLst>
                <a:glow rad="101600">
                  <a:prstClr val="black">
                    <a:alpha val="75000"/>
                  </a:prstClr>
                </a:glow>
              </a:effectLst>
              <a:latin typeface="Arial" panose="020B0604020202020204" pitchFamily="34" charset="0"/>
              <a:cs typeface="Arial" panose="020B0604020202020204" pitchFamily="34" charset="0"/>
            </a:endParaRPr>
          </a:p>
          <a:p>
            <a:pPr defTabSz="457200" fontAlgn="auto">
              <a:spcBef>
                <a:spcPts val="0"/>
              </a:spcBef>
              <a:spcAft>
                <a:spcPts val="0"/>
              </a:spcAft>
            </a:pPr>
            <a:endParaRPr lang="en-US" sz="2000" b="1" dirty="0">
              <a:solidFill>
                <a:srgbClr val="FFFFFF"/>
              </a:solidFill>
              <a:effectLst>
                <a:glow rad="101600">
                  <a:prstClr val="black">
                    <a:alpha val="75000"/>
                  </a:prstClr>
                </a:glow>
              </a:effectLst>
              <a:latin typeface="Arial" panose="020B0604020202020204" pitchFamily="34" charset="0"/>
              <a:cs typeface="Arial" panose="020B0604020202020204" pitchFamily="34" charset="0"/>
            </a:endParaRPr>
          </a:p>
          <a:p>
            <a:pPr defTabSz="457200" fontAlgn="auto">
              <a:spcBef>
                <a:spcPts val="0"/>
              </a:spcBef>
              <a:spcAft>
                <a:spcPts val="0"/>
              </a:spcAft>
            </a:pPr>
            <a:r>
              <a:rPr lang="en-US" dirty="0">
                <a:solidFill>
                  <a:srgbClr val="FFFFFF"/>
                </a:solidFill>
                <a:effectLst>
                  <a:glow rad="101600">
                    <a:prstClr val="black">
                      <a:alpha val="75000"/>
                    </a:prstClr>
                  </a:glow>
                </a:effectLst>
                <a:latin typeface="Arial" panose="020B0604020202020204" pitchFamily="34" charset="0"/>
                <a:ea typeface="+mn-ea"/>
                <a:cs typeface="Arial" panose="020B0604020202020204" pitchFamily="34" charset="0"/>
              </a:rPr>
              <a:t>	</a:t>
            </a:r>
            <a:r>
              <a:rPr lang="ar-JO" sz="2800" dirty="0">
                <a:solidFill>
                  <a:srgbClr val="FFFFFF"/>
                </a:solidFill>
                <a:effectLst>
                  <a:glow rad="101600">
                    <a:prstClr val="black">
                      <a:alpha val="75000"/>
                    </a:prstClr>
                  </a:glow>
                </a:effectLst>
                <a:latin typeface="Arial" panose="020B0604020202020204" pitchFamily="34" charset="0"/>
                <a:ea typeface="+mn-ea"/>
                <a:cs typeface="Arial" panose="020B0604020202020204" pitchFamily="34" charset="0"/>
              </a:rPr>
              <a:t>ديبي كيرنر ريتينو</a:t>
            </a:r>
            <a:r>
              <a:rPr lang="en-US" sz="2800" dirty="0">
                <a:solidFill>
                  <a:srgbClr val="FFFFFF"/>
                </a:solidFill>
                <a:effectLst>
                  <a:glow rad="101600">
                    <a:prstClr val="black">
                      <a:alpha val="75000"/>
                    </a:prstClr>
                  </a:glow>
                </a:effectLst>
                <a:latin typeface="Arial" panose="020B0604020202020204" pitchFamily="34" charset="0"/>
                <a:ea typeface="+mn-ea"/>
                <a:cs typeface="Arial" panose="020B0604020202020204" pitchFamily="34" charset="0"/>
              </a:rPr>
              <a:t>| </a:t>
            </a:r>
            <a:r>
              <a:rPr lang="ar-JO" sz="2800" dirty="0">
                <a:solidFill>
                  <a:srgbClr val="FFFFFF"/>
                </a:solidFill>
                <a:effectLst>
                  <a:glow rad="101600">
                    <a:prstClr val="black">
                      <a:alpha val="75000"/>
                    </a:prstClr>
                  </a:glow>
                </a:effectLst>
                <a:latin typeface="Arial" panose="020B0604020202020204" pitchFamily="34" charset="0"/>
                <a:ea typeface="+mn-ea"/>
                <a:cs typeface="Arial" panose="020B0604020202020204" pitchFamily="34" charset="0"/>
              </a:rPr>
              <a:t>إريني ريتينو</a:t>
            </a:r>
            <a:r>
              <a:rPr lang="en-US" sz="2800" dirty="0">
                <a:solidFill>
                  <a:srgbClr val="FFFFFF"/>
                </a:solidFill>
                <a:effectLst>
                  <a:glow rad="101600">
                    <a:prstClr val="black">
                      <a:alpha val="75000"/>
                    </a:prstClr>
                  </a:glow>
                </a:effectLst>
                <a:latin typeface="Arial" panose="020B0604020202020204" pitchFamily="34" charset="0"/>
                <a:ea typeface="+mn-ea"/>
                <a:cs typeface="Arial" panose="020B0604020202020204" pitchFamily="34" charset="0"/>
              </a:rPr>
              <a:t>|</a:t>
            </a:r>
          </a:p>
          <a:p>
            <a:pPr defTabSz="457200" fontAlgn="auto">
              <a:spcBef>
                <a:spcPts val="0"/>
              </a:spcBef>
              <a:spcAft>
                <a:spcPts val="0"/>
              </a:spcAft>
            </a:pPr>
            <a:r>
              <a:rPr lang="en-US" sz="2800" dirty="0">
                <a:solidFill>
                  <a:srgbClr val="FFFFFF"/>
                </a:solidFill>
                <a:effectLst>
                  <a:glow rad="101600">
                    <a:prstClr val="black">
                      <a:alpha val="75000"/>
                    </a:prstClr>
                  </a:glow>
                </a:effectLst>
                <a:latin typeface="Arial" panose="020B0604020202020204" pitchFamily="34" charset="0"/>
                <a:ea typeface="+mn-ea"/>
                <a:cs typeface="Arial" panose="020B0604020202020204" pitchFamily="34" charset="0"/>
              </a:rPr>
              <a:t> </a:t>
            </a:r>
            <a:r>
              <a:rPr lang="ar-JO" sz="2800" dirty="0">
                <a:solidFill>
                  <a:srgbClr val="FFFFFF"/>
                </a:solidFill>
                <a:effectLst>
                  <a:glow rad="101600">
                    <a:prstClr val="black">
                      <a:alpha val="75000"/>
                    </a:prstClr>
                  </a:glow>
                </a:effectLst>
                <a:latin typeface="Arial" panose="020B0604020202020204" pitchFamily="34" charset="0"/>
                <a:ea typeface="+mn-ea"/>
                <a:cs typeface="Arial" panose="020B0604020202020204" pitchFamily="34" charset="0"/>
              </a:rPr>
              <a:t>جورج فريدريك هاندل</a:t>
            </a:r>
            <a:r>
              <a:rPr lang="en-US" sz="2800" dirty="0">
                <a:solidFill>
                  <a:srgbClr val="FFFFFF"/>
                </a:solidFill>
                <a:effectLst>
                  <a:glow rad="101600">
                    <a:prstClr val="black">
                      <a:alpha val="75000"/>
                    </a:prstClr>
                  </a:glow>
                </a:effectLst>
                <a:latin typeface="Arial" panose="020B0604020202020204" pitchFamily="34" charset="0"/>
                <a:ea typeface="+mn-ea"/>
                <a:cs typeface="Arial" panose="020B0604020202020204" pitchFamily="34" charset="0"/>
              </a:rPr>
              <a:t>| </a:t>
            </a:r>
            <a:r>
              <a:rPr lang="ar-JO" sz="2800" dirty="0">
                <a:solidFill>
                  <a:srgbClr val="FFFFFF"/>
                </a:solidFill>
                <a:effectLst>
                  <a:glow rad="101600">
                    <a:prstClr val="black">
                      <a:alpha val="75000"/>
                    </a:prstClr>
                  </a:glow>
                </a:effectLst>
                <a:latin typeface="Arial" panose="020B0604020202020204" pitchFamily="34" charset="0"/>
                <a:ea typeface="+mn-ea"/>
                <a:cs typeface="Arial" panose="020B0604020202020204" pitchFamily="34" charset="0"/>
              </a:rPr>
              <a:t>إسحق واتس</a:t>
            </a:r>
            <a:endParaRPr lang="en-US" dirty="0">
              <a:solidFill>
                <a:srgbClr val="FFFFFF"/>
              </a:solidFill>
              <a:effectLst>
                <a:glow rad="101600">
                  <a:prstClr val="black">
                    <a:alpha val="75000"/>
                  </a:prstClr>
                </a:glow>
              </a:effectLst>
              <a:latin typeface="Arial" panose="020B0604020202020204" pitchFamily="34" charset="0"/>
              <a:ea typeface="+mn-ea"/>
              <a:cs typeface="Arial" panose="020B0604020202020204" pitchFamily="34" charset="0"/>
            </a:endParaRPr>
          </a:p>
        </p:txBody>
      </p:sp>
      <p:sp>
        <p:nvSpPr>
          <p:cNvPr id="8" name="Rectangle 7"/>
          <p:cNvSpPr/>
          <p:nvPr/>
        </p:nvSpPr>
        <p:spPr>
          <a:xfrm>
            <a:off x="2047531" y="5228760"/>
            <a:ext cx="5398979" cy="1323439"/>
          </a:xfrm>
          <a:prstGeom prst="rect">
            <a:avLst/>
          </a:prstGeom>
        </p:spPr>
        <p:txBody>
          <a:bodyPr wrap="square">
            <a:spAutoFit/>
          </a:bodyPr>
          <a:lstStyle/>
          <a:p>
            <a:pPr defTabSz="457200" fontAlgn="auto">
              <a:spcBef>
                <a:spcPts val="0"/>
              </a:spcBef>
              <a:spcAft>
                <a:spcPts val="0"/>
              </a:spcAft>
            </a:pPr>
            <a:r>
              <a:rPr lang="en-US" sz="2000" dirty="0">
                <a:solidFill>
                  <a:srgbClr val="FFFFFF"/>
                </a:solidFill>
                <a:effectLst>
                  <a:glow rad="101600">
                    <a:prstClr val="black">
                      <a:alpha val="75000"/>
                    </a:prstClr>
                  </a:glow>
                </a:effectLst>
                <a:latin typeface="Arial" panose="020B0604020202020204" pitchFamily="34" charset="0"/>
                <a:ea typeface="+mn-ea"/>
                <a:cs typeface="Arial" panose="020B0604020202020204" pitchFamily="34" charset="0"/>
              </a:rPr>
              <a:t>CCLI Song # 4556318</a:t>
            </a:r>
          </a:p>
          <a:p>
            <a:pPr defTabSz="457200" fontAlgn="auto">
              <a:spcBef>
                <a:spcPts val="0"/>
              </a:spcBef>
              <a:spcAft>
                <a:spcPts val="0"/>
              </a:spcAft>
            </a:pPr>
            <a:r>
              <a:rPr lang="en-US" sz="2000" dirty="0">
                <a:solidFill>
                  <a:srgbClr val="FFFFFF"/>
                </a:solidFill>
                <a:effectLst>
                  <a:glow rad="101600">
                    <a:prstClr val="black">
                      <a:alpha val="75000"/>
                    </a:prstClr>
                  </a:glow>
                </a:effectLst>
                <a:latin typeface="Arial" panose="020B0604020202020204" pitchFamily="34" charset="0"/>
                <a:ea typeface="+mn-ea"/>
                <a:cs typeface="Arial" panose="020B0604020202020204" pitchFamily="34" charset="0"/>
              </a:rPr>
              <a:t>© Words: Public Domain</a:t>
            </a:r>
          </a:p>
          <a:p>
            <a:pPr defTabSz="457200" fontAlgn="auto">
              <a:spcBef>
                <a:spcPts val="0"/>
              </a:spcBef>
              <a:spcAft>
                <a:spcPts val="0"/>
              </a:spcAft>
            </a:pPr>
            <a:r>
              <a:rPr lang="en-US" sz="2000" dirty="0">
                <a:solidFill>
                  <a:srgbClr val="FFFFFF"/>
                </a:solidFill>
                <a:effectLst>
                  <a:glow rad="101600">
                    <a:prstClr val="black">
                      <a:alpha val="75000"/>
                    </a:prstClr>
                  </a:glow>
                </a:effectLst>
                <a:latin typeface="Arial" panose="020B0604020202020204" pitchFamily="34" charset="0"/>
                <a:ea typeface="+mn-ea"/>
                <a:cs typeface="Arial" panose="020B0604020202020204" pitchFamily="34" charset="0"/>
              </a:rPr>
              <a:t>Music: 1982, 1988 </a:t>
            </a:r>
            <a:r>
              <a:rPr lang="en-US" sz="2000" dirty="0" err="1">
                <a:solidFill>
                  <a:srgbClr val="FFFFFF"/>
                </a:solidFill>
                <a:effectLst>
                  <a:glow rad="101600">
                    <a:prstClr val="black">
                      <a:alpha val="75000"/>
                    </a:prstClr>
                  </a:glow>
                </a:effectLst>
                <a:latin typeface="Arial" panose="020B0604020202020204" pitchFamily="34" charset="0"/>
                <a:ea typeface="+mn-ea"/>
                <a:cs typeface="Arial" panose="020B0604020202020204" pitchFamily="34" charset="0"/>
              </a:rPr>
              <a:t>Rettino</a:t>
            </a:r>
            <a:r>
              <a:rPr lang="en-US" sz="2000" dirty="0">
                <a:solidFill>
                  <a:srgbClr val="FFFFFF"/>
                </a:solidFill>
                <a:effectLst>
                  <a:glow rad="101600">
                    <a:prstClr val="black">
                      <a:alpha val="75000"/>
                    </a:prstClr>
                  </a:glow>
                </a:effectLst>
                <a:latin typeface="Arial" panose="020B0604020202020204" pitchFamily="34" charset="0"/>
                <a:ea typeface="+mn-ea"/>
                <a:cs typeface="Arial" panose="020B0604020202020204" pitchFamily="34" charset="0"/>
              </a:rPr>
              <a:t>/</a:t>
            </a:r>
            <a:r>
              <a:rPr lang="en-US" sz="2000" dirty="0" err="1">
                <a:solidFill>
                  <a:srgbClr val="FFFFFF"/>
                </a:solidFill>
                <a:effectLst>
                  <a:glow rad="101600">
                    <a:prstClr val="black">
                      <a:alpha val="75000"/>
                    </a:prstClr>
                  </a:glow>
                </a:effectLst>
                <a:latin typeface="Arial" panose="020B0604020202020204" pitchFamily="34" charset="0"/>
                <a:ea typeface="+mn-ea"/>
                <a:cs typeface="Arial" panose="020B0604020202020204" pitchFamily="34" charset="0"/>
              </a:rPr>
              <a:t>Kerner</a:t>
            </a:r>
            <a:r>
              <a:rPr lang="en-US" sz="2000" dirty="0">
                <a:solidFill>
                  <a:srgbClr val="FFFFFF"/>
                </a:solidFill>
                <a:effectLst>
                  <a:glow rad="101600">
                    <a:prstClr val="black">
                      <a:alpha val="75000"/>
                    </a:prstClr>
                  </a:glow>
                </a:effectLst>
                <a:latin typeface="Arial" panose="020B0604020202020204" pitchFamily="34" charset="0"/>
                <a:ea typeface="+mn-ea"/>
                <a:cs typeface="Arial" panose="020B0604020202020204" pitchFamily="34" charset="0"/>
              </a:rPr>
              <a:t> Publishing</a:t>
            </a:r>
          </a:p>
          <a:p>
            <a:pPr defTabSz="457200" fontAlgn="auto">
              <a:spcBef>
                <a:spcPts val="0"/>
              </a:spcBef>
              <a:spcAft>
                <a:spcPts val="0"/>
              </a:spcAft>
            </a:pPr>
            <a:r>
              <a:rPr lang="en-US" sz="2000" dirty="0">
                <a:solidFill>
                  <a:srgbClr val="FFFFFF"/>
                </a:solidFill>
                <a:effectLst>
                  <a:glow rad="101600">
                    <a:prstClr val="black">
                      <a:alpha val="75000"/>
                    </a:prstClr>
                  </a:glow>
                </a:effectLst>
                <a:latin typeface="Arial" panose="020B0604020202020204" pitchFamily="34" charset="0"/>
                <a:ea typeface="+mn-ea"/>
                <a:cs typeface="Arial" panose="020B0604020202020204" pitchFamily="34" charset="0"/>
              </a:rPr>
              <a:t>CIC CCLI Licence # 277507</a:t>
            </a:r>
          </a:p>
        </p:txBody>
      </p:sp>
    </p:spTree>
    <p:extLst>
      <p:ext uri="{BB962C8B-B14F-4D97-AF65-F5344CB8AC3E}">
        <p14:creationId xmlns:p14="http://schemas.microsoft.com/office/powerpoint/2010/main" val="329613028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99897" y="44624"/>
            <a:ext cx="8933507" cy="323165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defRPr/>
            </a:pPr>
            <a:r>
              <a:rPr lang="ar-JO" sz="3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فرح للعالم .... جاء الملك</a:t>
            </a:r>
            <a:endParaRPr lang="en-US" sz="3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a:p>
            <a:pPr>
              <a:defRPr/>
            </a:pPr>
            <a:r>
              <a:rPr lang="ar-JO" sz="3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لتستقبل الأرض ملكها</a:t>
            </a:r>
            <a:endParaRPr lang="en-US" sz="3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a:p>
            <a:pPr>
              <a:defRPr/>
            </a:pPr>
            <a:r>
              <a:rPr lang="ar-JO" sz="3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ليستعد كل قلب</a:t>
            </a:r>
            <a:endParaRPr lang="en-US" sz="3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a:p>
            <a:pPr>
              <a:defRPr/>
            </a:pPr>
            <a:r>
              <a:rPr lang="ar-JO" sz="3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ولترنم السماء والطبيعة</a:t>
            </a:r>
            <a:endParaRPr lang="en-US" sz="3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a:p>
            <a:pPr>
              <a:defRPr/>
            </a:pPr>
            <a:r>
              <a:rPr lang="ar-JO" sz="3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وترنم السماء والطبيعة</a:t>
            </a:r>
            <a:endParaRPr lang="en-US" sz="3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a:p>
            <a:pPr>
              <a:defRPr/>
            </a:pPr>
            <a:r>
              <a:rPr lang="ar-JO" sz="3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والسماء .... ولترنم السماء والطبيعة</a:t>
            </a:r>
            <a:endParaRPr lang="en-US" sz="3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6012161" y="3352489"/>
            <a:ext cx="2892708" cy="3501008"/>
          </a:xfrm>
          <a:prstGeom prst="rect">
            <a:avLst/>
          </a:prstGeom>
        </p:spPr>
      </p:pic>
      <p:sp>
        <p:nvSpPr>
          <p:cNvPr id="5" name="Text Box 4"/>
          <p:cNvSpPr txBox="1">
            <a:spLocks noChangeArrowheads="1"/>
          </p:cNvSpPr>
          <p:nvPr/>
        </p:nvSpPr>
        <p:spPr bwMode="auto">
          <a:xfrm>
            <a:off x="5605800" y="5719228"/>
            <a:ext cx="3574712" cy="113877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defRPr/>
            </a:pPr>
            <a:r>
              <a:rPr lang="ar-JO" sz="3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إسحق واتس</a:t>
            </a:r>
          </a:p>
          <a:p>
            <a:pPr>
              <a:defRPr/>
            </a:pPr>
            <a:r>
              <a:rPr lang="ar-JO" sz="3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(1674 – 1748)</a:t>
            </a:r>
            <a:endParaRPr lang="en-US" sz="3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796065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949383" y="433389"/>
            <a:ext cx="7380435" cy="375487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defTabSz="914400" fontAlgn="base">
              <a:spcBef>
                <a:spcPct val="0"/>
              </a:spcBef>
              <a:spcAft>
                <a:spcPct val="0"/>
              </a:spcAft>
              <a:defRPr sz="3400" b="1">
                <a:solidFill>
                  <a:srgbClr val="FFFFFF"/>
                </a:solidFill>
                <a:effectLst>
                  <a:glow rad="101600">
                    <a:srgbClr val="000000">
                      <a:alpha val="75000"/>
                    </a:srgbClr>
                  </a:glow>
                </a:effectLst>
                <a:latin typeface="Arial" charset="0"/>
                <a:ea typeface="ＭＳ Ｐゴシック" charset="0"/>
                <a:cs typeface="ＭＳ Ｐゴシック" charset="0"/>
              </a:defRPr>
            </a:lvl1pPr>
          </a:lstStyle>
          <a:p>
            <a:r>
              <a:rPr lang="ar-JO" dirty="0">
                <a:latin typeface="Arial" panose="020B0604020202020204" pitchFamily="34" charset="0"/>
                <a:cs typeface="Arial" panose="020B0604020202020204" pitchFamily="34" charset="0"/>
              </a:rPr>
              <a:t>فرح للأرض .... المخلص يحكم</a:t>
            </a:r>
            <a:endParaRPr lang="en-US" dirty="0">
              <a:latin typeface="Arial" panose="020B0604020202020204" pitchFamily="34" charset="0"/>
              <a:cs typeface="Arial" panose="020B0604020202020204" pitchFamily="34" charset="0"/>
            </a:endParaRPr>
          </a:p>
          <a:p>
            <a:r>
              <a:rPr lang="ar-JO" dirty="0">
                <a:latin typeface="Arial" panose="020B0604020202020204" pitchFamily="34" charset="0"/>
                <a:cs typeface="Arial" panose="020B0604020202020204" pitchFamily="34" charset="0"/>
              </a:rPr>
              <a:t>لتنطلق ترانيم البشر</a:t>
            </a:r>
            <a:endParaRPr lang="en-US" dirty="0">
              <a:latin typeface="Arial" panose="020B0604020202020204" pitchFamily="34" charset="0"/>
              <a:cs typeface="Arial" panose="020B0604020202020204" pitchFamily="34" charset="0"/>
            </a:endParaRPr>
          </a:p>
          <a:p>
            <a:r>
              <a:rPr lang="ar-JO" dirty="0">
                <a:latin typeface="Arial" panose="020B0604020202020204" pitchFamily="34" charset="0"/>
                <a:cs typeface="Arial" panose="020B0604020202020204" pitchFamily="34" charset="0"/>
              </a:rPr>
              <a:t>بينما الحقول والفيضانات</a:t>
            </a:r>
          </a:p>
          <a:p>
            <a:r>
              <a:rPr lang="ar-JO" dirty="0">
                <a:latin typeface="Arial" panose="020B0604020202020204" pitchFamily="34" charset="0"/>
                <a:cs typeface="Arial" panose="020B0604020202020204" pitchFamily="34" charset="0"/>
              </a:rPr>
              <a:t>الصخور والتلال والسهول</a:t>
            </a:r>
            <a:endParaRPr lang="en-US" dirty="0">
              <a:latin typeface="Arial" panose="020B0604020202020204" pitchFamily="34" charset="0"/>
              <a:cs typeface="Arial" panose="020B0604020202020204" pitchFamily="34" charset="0"/>
            </a:endParaRPr>
          </a:p>
          <a:p>
            <a:r>
              <a:rPr lang="ar-JO" dirty="0">
                <a:latin typeface="Arial" panose="020B0604020202020204" pitchFamily="34" charset="0"/>
                <a:cs typeface="Arial" panose="020B0604020202020204" pitchFamily="34" charset="0"/>
              </a:rPr>
              <a:t>تكرر أغنية الفرح</a:t>
            </a:r>
          </a:p>
          <a:p>
            <a:r>
              <a:rPr lang="ar-JO" dirty="0">
                <a:latin typeface="Arial" panose="020B0604020202020204" pitchFamily="34" charset="0"/>
                <a:cs typeface="Arial" panose="020B0604020202020204" pitchFamily="34" charset="0"/>
              </a:rPr>
              <a:t>تكرر أغنية الفرح</a:t>
            </a:r>
            <a:endParaRPr lang="en-US" dirty="0">
              <a:latin typeface="Arial" panose="020B0604020202020204" pitchFamily="34" charset="0"/>
              <a:cs typeface="Arial" panose="020B0604020202020204" pitchFamily="34" charset="0"/>
            </a:endParaRPr>
          </a:p>
          <a:p>
            <a:r>
              <a:rPr lang="ar-JO" dirty="0">
                <a:latin typeface="Arial" panose="020B0604020202020204" pitchFamily="34" charset="0"/>
                <a:cs typeface="Arial" panose="020B0604020202020204" pitchFamily="34" charset="0"/>
              </a:rPr>
              <a:t>تكرر، تكرر أغنية الفرح</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202360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172" name="Text Box 4"/>
          <p:cNvSpPr txBox="1">
            <a:spLocks noChangeArrowheads="1"/>
          </p:cNvSpPr>
          <p:nvPr/>
        </p:nvSpPr>
        <p:spPr bwMode="auto">
          <a:xfrm>
            <a:off x="677845" y="451643"/>
            <a:ext cx="7890113" cy="375487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defTabSz="914400" fontAlgn="base">
              <a:spcBef>
                <a:spcPct val="0"/>
              </a:spcBef>
              <a:spcAft>
                <a:spcPct val="0"/>
              </a:spcAft>
              <a:defRPr sz="3400" b="1">
                <a:solidFill>
                  <a:srgbClr val="FFFFFF"/>
                </a:solidFill>
                <a:effectLst>
                  <a:glow rad="101600">
                    <a:srgbClr val="000000">
                      <a:alpha val="75000"/>
                    </a:srgbClr>
                  </a:glow>
                </a:effectLst>
                <a:latin typeface="Arial" charset="0"/>
                <a:ea typeface="ＭＳ Ｐゴシック" charset="0"/>
                <a:cs typeface="ＭＳ Ｐゴシック" charset="0"/>
              </a:defRPr>
            </a:lvl1pPr>
          </a:lstStyle>
          <a:p>
            <a:r>
              <a:rPr lang="ar-JO" dirty="0">
                <a:latin typeface="Arial" panose="020B0604020202020204" pitchFamily="34" charset="0"/>
                <a:cs typeface="Arial" panose="020B0604020202020204" pitchFamily="34" charset="0"/>
              </a:rPr>
              <a:t>لا توجد الخطية والحزن أيضاً</a:t>
            </a:r>
          </a:p>
          <a:p>
            <a:r>
              <a:rPr lang="ar-JO" dirty="0">
                <a:latin typeface="Arial" panose="020B0604020202020204" pitchFamily="34" charset="0"/>
                <a:cs typeface="Arial" panose="020B0604020202020204" pitchFamily="34" charset="0"/>
              </a:rPr>
              <a:t>ولا تغزو الأشواك الأرض</a:t>
            </a:r>
          </a:p>
          <a:p>
            <a:r>
              <a:rPr lang="ar-JO" dirty="0">
                <a:latin typeface="Arial" panose="020B0604020202020204" pitchFamily="34" charset="0"/>
                <a:cs typeface="Arial" panose="020B0604020202020204" pitchFamily="34" charset="0"/>
              </a:rPr>
              <a:t>فقد جاء لكي تتدفق بركاته</a:t>
            </a:r>
          </a:p>
          <a:p>
            <a:r>
              <a:rPr lang="ar-JO" dirty="0">
                <a:latin typeface="Arial" panose="020B0604020202020204" pitchFamily="34" charset="0"/>
                <a:cs typeface="Arial" panose="020B0604020202020204" pitchFamily="34" charset="0"/>
              </a:rPr>
              <a:t>بعيداً حيثما وجدت اللعنة</a:t>
            </a:r>
          </a:p>
          <a:p>
            <a:r>
              <a:rPr lang="ar-JO" dirty="0">
                <a:latin typeface="Arial" panose="020B0604020202020204" pitchFamily="34" charset="0"/>
                <a:cs typeface="Arial" panose="020B0604020202020204" pitchFamily="34" charset="0"/>
              </a:rPr>
              <a:t>حيثما وجدت اللعنة</a:t>
            </a:r>
          </a:p>
          <a:p>
            <a:r>
              <a:rPr lang="ar-JO" dirty="0">
                <a:latin typeface="Arial" panose="020B0604020202020204" pitchFamily="34" charset="0"/>
                <a:cs typeface="Arial" panose="020B0604020202020204" pitchFamily="34" charset="0"/>
              </a:rPr>
              <a:t>بعدياً بعيداً حيثما وجدت اللعنة</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456144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196" name="Text Box 4"/>
          <p:cNvSpPr txBox="1">
            <a:spLocks noChangeArrowheads="1"/>
          </p:cNvSpPr>
          <p:nvPr/>
        </p:nvSpPr>
        <p:spPr bwMode="auto">
          <a:xfrm>
            <a:off x="364756" y="433388"/>
            <a:ext cx="8373181" cy="323165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defTabSz="914400" fontAlgn="base">
              <a:spcBef>
                <a:spcPct val="0"/>
              </a:spcBef>
              <a:spcAft>
                <a:spcPct val="0"/>
              </a:spcAft>
              <a:defRPr sz="3400" b="1">
                <a:solidFill>
                  <a:srgbClr val="FFFFFF"/>
                </a:solidFill>
                <a:effectLst>
                  <a:glow rad="101600">
                    <a:srgbClr val="000000">
                      <a:alpha val="75000"/>
                    </a:srgbClr>
                  </a:glow>
                </a:effectLst>
                <a:latin typeface="Arial" charset="0"/>
                <a:ea typeface="ＭＳ Ｐゴシック" charset="0"/>
                <a:cs typeface="ＭＳ Ｐゴシック" charset="0"/>
              </a:defRPr>
            </a:lvl1pPr>
          </a:lstStyle>
          <a:p>
            <a:r>
              <a:rPr lang="ar-JO" dirty="0">
                <a:latin typeface="Arial" panose="020B0604020202020204" pitchFamily="34" charset="0"/>
                <a:cs typeface="Arial" panose="020B0604020202020204" pitchFamily="34" charset="0"/>
              </a:rPr>
              <a:t>يحكم العالم بالحق والنعمة</a:t>
            </a:r>
          </a:p>
          <a:p>
            <a:r>
              <a:rPr lang="ar-JO" dirty="0">
                <a:latin typeface="Arial" panose="020B0604020202020204" pitchFamily="34" charset="0"/>
                <a:cs typeface="Arial" panose="020B0604020202020204" pitchFamily="34" charset="0"/>
              </a:rPr>
              <a:t>ويجعل الأمم تثبت</a:t>
            </a:r>
          </a:p>
          <a:p>
            <a:r>
              <a:rPr lang="ar-JO" dirty="0">
                <a:latin typeface="Arial" panose="020B0604020202020204" pitchFamily="34" charset="0"/>
                <a:cs typeface="Arial" panose="020B0604020202020204" pitchFamily="34" charset="0"/>
              </a:rPr>
              <a:t>أمجاد بره</a:t>
            </a:r>
          </a:p>
          <a:p>
            <a:r>
              <a:rPr lang="ar-JO" dirty="0">
                <a:latin typeface="Arial" panose="020B0604020202020204" pitchFamily="34" charset="0"/>
                <a:cs typeface="Arial" panose="020B0604020202020204" pitchFamily="34" charset="0"/>
              </a:rPr>
              <a:t>وعجائب محبته</a:t>
            </a:r>
          </a:p>
          <a:p>
            <a:r>
              <a:rPr lang="ar-JO" dirty="0">
                <a:latin typeface="Arial" panose="020B0604020202020204" pitchFamily="34" charset="0"/>
                <a:cs typeface="Arial" panose="020B0604020202020204" pitchFamily="34" charset="0"/>
              </a:rPr>
              <a:t>وعجائب محبته</a:t>
            </a:r>
          </a:p>
          <a:p>
            <a:r>
              <a:rPr lang="ar-JO" dirty="0">
                <a:latin typeface="Arial" panose="020B0604020202020204" pitchFamily="34" charset="0"/>
                <a:cs typeface="Arial" panose="020B0604020202020204" pitchFamily="34" charset="0"/>
              </a:rPr>
              <a:t>وعجائب، عجائب محبته</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8676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49506" name="Text Box 2"/>
          <p:cNvSpPr txBox="1">
            <a:spLocks noChangeArrowheads="1"/>
          </p:cNvSpPr>
          <p:nvPr/>
        </p:nvSpPr>
        <p:spPr bwMode="auto">
          <a:xfrm>
            <a:off x="8212110" y="-27480"/>
            <a:ext cx="931890" cy="48213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193</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49507" name="Rectangle 3"/>
          <p:cNvSpPr>
            <a:spLocks noGrp="1" noChangeArrowheads="1"/>
          </p:cNvSpPr>
          <p:nvPr>
            <p:ph type="title"/>
          </p:nvPr>
        </p:nvSpPr>
        <p:spPr>
          <a:xfrm>
            <a:off x="0" y="454650"/>
            <a:ext cx="9144000" cy="729000"/>
          </a:xfrm>
          <a:solidFill>
            <a:schemeClr val="tx1"/>
          </a:solidFill>
          <a:ln>
            <a:solidFill>
              <a:schemeClr val="tx1"/>
            </a:solidFill>
            <a:miter lim="800000"/>
            <a:headEnd/>
            <a:tailEnd/>
          </a:ln>
        </p:spPr>
        <p:txBody>
          <a:bodyPr anchor="ctr" anchorCtr="1"/>
          <a:lstStyle/>
          <a:p>
            <a:pPr algn="ctr" eaLnBrk="1" hangingPunct="1"/>
            <a:r>
              <a:rPr lang="ar-JO" altLang="zh-CN" sz="3600" b="1" dirty="0">
                <a:solidFill>
                  <a:schemeClr val="bg1"/>
                </a:solidFill>
                <a:latin typeface="Arial"/>
                <a:ea typeface="宋体" charset="0"/>
                <a:cs typeface="Arial"/>
              </a:rPr>
              <a:t>لاهوت القضاة-راعوث-صموئيل</a:t>
            </a:r>
            <a:endParaRPr lang="en-US" sz="1600" dirty="0">
              <a:solidFill>
                <a:schemeClr val="bg1"/>
              </a:solidFill>
              <a:latin typeface="Arial"/>
              <a:ea typeface="宋体" charset="0"/>
              <a:cs typeface="Arial"/>
            </a:endParaRPr>
          </a:p>
        </p:txBody>
      </p:sp>
      <p:sp>
        <p:nvSpPr>
          <p:cNvPr id="149508" name="Rectangle 7"/>
          <p:cNvSpPr>
            <a:spLocks noChangeArrowheads="1"/>
          </p:cNvSpPr>
          <p:nvPr/>
        </p:nvSpPr>
        <p:spPr bwMode="auto">
          <a:xfrm>
            <a:off x="1668542" y="134729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القضاة</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49509" name="Rectangle 8"/>
          <p:cNvSpPr>
            <a:spLocks noChangeArrowheads="1"/>
          </p:cNvSpPr>
          <p:nvPr/>
        </p:nvSpPr>
        <p:spPr bwMode="auto">
          <a:xfrm>
            <a:off x="3827124" y="134729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راعوث</a:t>
            </a:r>
            <a:endParaRPr kumimoji="0" lang="en-US" sz="2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49510" name="Rectangle 9"/>
          <p:cNvSpPr>
            <a:spLocks noChangeArrowheads="1"/>
          </p:cNvSpPr>
          <p:nvPr/>
        </p:nvSpPr>
        <p:spPr bwMode="auto">
          <a:xfrm>
            <a:off x="5835804" y="134729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صموئيل</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nvGrpSpPr>
          <p:cNvPr id="2" name="Group 11"/>
          <p:cNvGrpSpPr>
            <a:grpSpLocks/>
          </p:cNvGrpSpPr>
          <p:nvPr/>
        </p:nvGrpSpPr>
        <p:grpSpPr bwMode="auto">
          <a:xfrm>
            <a:off x="1674813" y="4987428"/>
            <a:ext cx="1892745" cy="1096962"/>
            <a:chOff x="0" y="0"/>
            <a:chExt cx="20000" cy="20000"/>
          </a:xfrm>
        </p:grpSpPr>
        <p:sp>
          <p:nvSpPr>
            <p:cNvPr id="149533" name="Freeform 12"/>
            <p:cNvSpPr>
              <a:spLocks/>
            </p:cNvSpPr>
            <p:nvPr/>
          </p:nvSpPr>
          <p:spPr bwMode="auto">
            <a:xfrm>
              <a:off x="0" y="0"/>
              <a:ext cx="20000" cy="20000"/>
            </a:xfrm>
            <a:custGeom>
              <a:avLst/>
              <a:gdLst>
                <a:gd name="T0" fmla="*/ 14660 w 20000"/>
                <a:gd name="T1" fmla="*/ 1666 h 20000"/>
                <a:gd name="T2" fmla="*/ 15104 w 20000"/>
                <a:gd name="T3" fmla="*/ 1110 h 20000"/>
                <a:gd name="T4" fmla="*/ 14734 w 20000"/>
                <a:gd name="T5" fmla="*/ 879 h 20000"/>
                <a:gd name="T6" fmla="*/ 13623 w 20000"/>
                <a:gd name="T7" fmla="*/ 879 h 20000"/>
                <a:gd name="T8" fmla="*/ 13327 w 20000"/>
                <a:gd name="T9" fmla="*/ 0 h 20000"/>
                <a:gd name="T10" fmla="*/ 5331 w 20000"/>
                <a:gd name="T11" fmla="*/ 0 h 20000"/>
                <a:gd name="T12" fmla="*/ 5331 w 20000"/>
                <a:gd name="T13" fmla="*/ 1666 h 20000"/>
                <a:gd name="T14" fmla="*/ 0 w 20000"/>
                <a:gd name="T15" fmla="*/ 1666 h 20000"/>
                <a:gd name="T16" fmla="*/ 1333 w 20000"/>
                <a:gd name="T17" fmla="*/ 3331 h 20000"/>
                <a:gd name="T18" fmla="*/ 0 w 20000"/>
                <a:gd name="T19" fmla="*/ 8329 h 20000"/>
                <a:gd name="T20" fmla="*/ 2665 w 20000"/>
                <a:gd name="T21" fmla="*/ 9994 h 20000"/>
                <a:gd name="T22" fmla="*/ 1333 w 20000"/>
                <a:gd name="T23" fmla="*/ 9994 h 20000"/>
                <a:gd name="T24" fmla="*/ 1333 w 20000"/>
                <a:gd name="T25" fmla="*/ 16657 h 20000"/>
                <a:gd name="T26" fmla="*/ 6664 w 20000"/>
                <a:gd name="T27" fmla="*/ 16657 h 20000"/>
                <a:gd name="T28" fmla="*/ 7996 w 20000"/>
                <a:gd name="T29" fmla="*/ 13326 h 20000"/>
                <a:gd name="T30" fmla="*/ 9329 w 20000"/>
                <a:gd name="T31" fmla="*/ 14991 h 20000"/>
                <a:gd name="T32" fmla="*/ 14660 w 20000"/>
                <a:gd name="T33" fmla="*/ 19988 h 20000"/>
                <a:gd name="T34" fmla="*/ 14660 w 20000"/>
                <a:gd name="T35" fmla="*/ 13326 h 20000"/>
                <a:gd name="T36" fmla="*/ 17325 w 20000"/>
                <a:gd name="T37" fmla="*/ 11660 h 20000"/>
                <a:gd name="T38" fmla="*/ 19991 w 20000"/>
                <a:gd name="T39" fmla="*/ 11660 h 20000"/>
                <a:gd name="T40" fmla="*/ 18658 w 20000"/>
                <a:gd name="T41" fmla="*/ 8329 h 20000"/>
                <a:gd name="T42" fmla="*/ 19991 w 20000"/>
                <a:gd name="T43" fmla="*/ 3331 h 20000"/>
                <a:gd name="T44" fmla="*/ 15993 w 20000"/>
                <a:gd name="T45" fmla="*/ 1666 h 20000"/>
                <a:gd name="T46" fmla="*/ 14660 w 20000"/>
                <a:gd name="T47" fmla="*/ 0 h 2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00"/>
                <a:gd name="T73" fmla="*/ 0 h 20000"/>
                <a:gd name="T74" fmla="*/ 20000 w 20000"/>
                <a:gd name="T75" fmla="*/ 20000 h 200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00" h="20000">
                  <a:moveTo>
                    <a:pt x="14660" y="1666"/>
                  </a:moveTo>
                  <a:lnTo>
                    <a:pt x="15104" y="1110"/>
                  </a:lnTo>
                  <a:lnTo>
                    <a:pt x="14734" y="879"/>
                  </a:lnTo>
                  <a:lnTo>
                    <a:pt x="13623" y="879"/>
                  </a:lnTo>
                  <a:lnTo>
                    <a:pt x="13327" y="0"/>
                  </a:lnTo>
                  <a:lnTo>
                    <a:pt x="5331" y="0"/>
                  </a:lnTo>
                  <a:lnTo>
                    <a:pt x="5331" y="1666"/>
                  </a:lnTo>
                  <a:lnTo>
                    <a:pt x="0" y="1666"/>
                  </a:lnTo>
                  <a:lnTo>
                    <a:pt x="1333" y="3331"/>
                  </a:lnTo>
                  <a:lnTo>
                    <a:pt x="0" y="8329"/>
                  </a:lnTo>
                  <a:lnTo>
                    <a:pt x="2665" y="9994"/>
                  </a:lnTo>
                  <a:lnTo>
                    <a:pt x="1333" y="9994"/>
                  </a:lnTo>
                  <a:lnTo>
                    <a:pt x="1333" y="16657"/>
                  </a:lnTo>
                  <a:lnTo>
                    <a:pt x="6664" y="16657"/>
                  </a:lnTo>
                  <a:lnTo>
                    <a:pt x="7996" y="13326"/>
                  </a:lnTo>
                  <a:lnTo>
                    <a:pt x="9329" y="14991"/>
                  </a:lnTo>
                  <a:lnTo>
                    <a:pt x="14660" y="19988"/>
                  </a:lnTo>
                  <a:lnTo>
                    <a:pt x="14660" y="13326"/>
                  </a:lnTo>
                  <a:lnTo>
                    <a:pt x="17325" y="11660"/>
                  </a:lnTo>
                  <a:lnTo>
                    <a:pt x="19991" y="11660"/>
                  </a:lnTo>
                  <a:lnTo>
                    <a:pt x="18658" y="8329"/>
                  </a:lnTo>
                  <a:lnTo>
                    <a:pt x="19991" y="3331"/>
                  </a:lnTo>
                  <a:lnTo>
                    <a:pt x="15993" y="1666"/>
                  </a:lnTo>
                  <a:lnTo>
                    <a:pt x="14660" y="0"/>
                  </a:lnTo>
                </a:path>
              </a:pathLst>
            </a:custGeom>
            <a:solidFill>
              <a:srgbClr val="FFFFFF"/>
            </a:solidFill>
            <a:ln w="50800">
              <a:solidFill>
                <a:srgbClr val="000088"/>
              </a:solidFill>
              <a:round/>
              <a:headEnd type="none" w="lg" len="sm"/>
              <a:tailEnd type="none" w="lg" len="sm"/>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34" name="Rectangle 13"/>
            <p:cNvSpPr>
              <a:spLocks noChangeArrowheads="1"/>
            </p:cNvSpPr>
            <p:nvPr/>
          </p:nvSpPr>
          <p:spPr bwMode="auto">
            <a:xfrm>
              <a:off x="3999" y="3331"/>
              <a:ext cx="13336" cy="8341"/>
            </a:xfrm>
            <a:prstGeom prst="rect">
              <a:avLst/>
            </a:prstGeom>
            <a:noFill/>
            <a:ln>
              <a:noFill/>
            </a:ln>
            <a:extLst>
              <a:ext uri="{91240B29-F687-4f45-9708-019B960494DF}">
                <a14:hiddenLine xmlns:a14="http://schemas.microsoft.com/office/drawing/2010/main" xmlns="" w="25400">
                  <a:solidFill>
                    <a:srgbClr val="000000"/>
                  </a:solidFill>
                  <a:miter lim="800000"/>
                  <a:headEnd/>
                  <a:tailEnd/>
                </a14:hiddenLine>
              </a:ext>
            </a:extLst>
          </p:spPr>
          <p:txBody>
            <a:bodyPr lIns="12700" tIns="12700" rIns="12700" bIns="1270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ＭＳ Ｐゴシック" charset="0"/>
                  <a:cs typeface="Arial"/>
                </a:rPr>
                <a:t>الحاجة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ＭＳ Ｐゴシック" charset="0"/>
                  <a:cs typeface="Arial"/>
                </a:rPr>
                <a:t>للملكية</a:t>
              </a:r>
              <a:endParaRPr kumimoji="0" lang="en-US" sz="28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grpSp>
        <p:nvGrpSpPr>
          <p:cNvPr id="3" name="Group 14"/>
          <p:cNvGrpSpPr>
            <a:grpSpLocks/>
          </p:cNvGrpSpPr>
          <p:nvPr/>
        </p:nvGrpSpPr>
        <p:grpSpPr bwMode="auto">
          <a:xfrm>
            <a:off x="3687763" y="4987428"/>
            <a:ext cx="1453831" cy="822325"/>
            <a:chOff x="4" y="0"/>
            <a:chExt cx="22720" cy="20000"/>
          </a:xfrm>
        </p:grpSpPr>
        <p:sp>
          <p:nvSpPr>
            <p:cNvPr id="149531" name="Oval 15"/>
            <p:cNvSpPr>
              <a:spLocks noChangeArrowheads="1"/>
            </p:cNvSpPr>
            <p:nvPr/>
          </p:nvSpPr>
          <p:spPr bwMode="auto">
            <a:xfrm>
              <a:off x="4" y="0"/>
              <a:ext cx="22720" cy="20000"/>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32" name="Rectangle 16"/>
            <p:cNvSpPr>
              <a:spLocks noChangeArrowheads="1"/>
            </p:cNvSpPr>
            <p:nvPr/>
          </p:nvSpPr>
          <p:spPr bwMode="auto">
            <a:xfrm>
              <a:off x="2859" y="4441"/>
              <a:ext cx="19865" cy="11102"/>
            </a:xfrm>
            <a:prstGeom prst="rect">
              <a:avLst/>
            </a:prstGeom>
            <a:noFill/>
            <a:ln>
              <a:noFill/>
            </a:ln>
            <a:extLst>
              <a:ext uri="{91240B29-F687-4f45-9708-019B960494DF}">
                <a14:hiddenLine xmlns:a14="http://schemas.microsoft.com/office/drawing/2010/main" xmlns="" w="50800">
                  <a:solidFill>
                    <a:srgbClr val="000000"/>
                  </a:solidFill>
                  <a:miter lim="800000"/>
                  <a:headEnd/>
                  <a:tailEnd/>
                </a14:hiddenLine>
              </a:ext>
            </a:extLst>
          </p:spPr>
          <p:txBody>
            <a:bodyPr lIns="12700" tIns="12700" rIns="12700" bIns="1270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ＭＳ Ｐゴシック" charset="0"/>
                  <a:cs typeface="Arial"/>
                </a:rPr>
                <a:t>التحضير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ＭＳ Ｐゴシック" charset="0"/>
                  <a:cs typeface="Arial"/>
                </a:rPr>
                <a:t>للملكية</a:t>
              </a:r>
              <a:endParaRPr kumimoji="0" lang="en-US" sz="28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sp>
        <p:nvSpPr>
          <p:cNvPr id="39960" name="Line 24"/>
          <p:cNvSpPr>
            <a:spLocks noChangeShapeType="1"/>
          </p:cNvSpPr>
          <p:nvPr/>
        </p:nvSpPr>
        <p:spPr bwMode="auto">
          <a:xfrm flipV="1">
            <a:off x="3633986" y="3232794"/>
            <a:ext cx="361950" cy="182562"/>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61" name="Line 25"/>
          <p:cNvSpPr>
            <a:spLocks noChangeShapeType="1"/>
          </p:cNvSpPr>
          <p:nvPr/>
        </p:nvSpPr>
        <p:spPr bwMode="auto">
          <a:xfrm flipV="1">
            <a:off x="5273675" y="2642690"/>
            <a:ext cx="363538" cy="182563"/>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62" name="Line 26"/>
          <p:cNvSpPr>
            <a:spLocks noChangeShapeType="1"/>
          </p:cNvSpPr>
          <p:nvPr/>
        </p:nvSpPr>
        <p:spPr bwMode="auto">
          <a:xfrm>
            <a:off x="3773488" y="4346078"/>
            <a:ext cx="1866900" cy="346075"/>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65" name="Text Box 29"/>
          <p:cNvSpPr txBox="1">
            <a:spLocks noChangeArrowheads="1"/>
          </p:cNvSpPr>
          <p:nvPr/>
        </p:nvSpPr>
        <p:spPr bwMode="auto">
          <a:xfrm>
            <a:off x="1130027" y="2452190"/>
            <a:ext cx="111440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0" u="sng" strike="noStrike" kern="1200" cap="none" spc="0" normalizeH="0" baseline="0" noProof="0" dirty="0">
                <a:ln>
                  <a:noFill/>
                </a:ln>
                <a:solidFill>
                  <a:srgbClr val="000000"/>
                </a:solidFill>
                <a:effectLst/>
                <a:uLnTx/>
                <a:uFillTx/>
                <a:latin typeface="Arial"/>
                <a:ea typeface="ＭＳ Ｐゴシック" charset="0"/>
                <a:cs typeface="Arial"/>
              </a:rPr>
              <a:t>بيت لحم</a:t>
            </a:r>
            <a:endParaRPr kumimoji="0" lang="en-US" sz="2800" b="1" i="0" u="sng"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66" name="Text Box 30"/>
          <p:cNvSpPr txBox="1">
            <a:spLocks noChangeArrowheads="1"/>
          </p:cNvSpPr>
          <p:nvPr/>
        </p:nvSpPr>
        <p:spPr bwMode="auto">
          <a:xfrm>
            <a:off x="675861" y="2947490"/>
            <a:ext cx="2857729" cy="904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الوثنية (17 – 18)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السرية (19)</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67" name="Text Box 31"/>
          <p:cNvSpPr txBox="1">
            <a:spLocks noChangeArrowheads="1"/>
          </p:cNvSpPr>
          <p:nvPr/>
        </p:nvSpPr>
        <p:spPr bwMode="auto">
          <a:xfrm>
            <a:off x="1033368" y="3861890"/>
            <a:ext cx="74892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0" u="sng" strike="noStrike" kern="1200" cap="none" spc="0" normalizeH="0" baseline="0" noProof="0" dirty="0">
                <a:ln>
                  <a:noFill/>
                </a:ln>
                <a:solidFill>
                  <a:srgbClr val="000000"/>
                </a:solidFill>
                <a:effectLst/>
                <a:uLnTx/>
                <a:uFillTx/>
                <a:latin typeface="Arial"/>
                <a:ea typeface="ＭＳ Ｐゴシック" charset="0"/>
                <a:cs typeface="Arial"/>
              </a:rPr>
              <a:t>جبعة</a:t>
            </a:r>
            <a:endParaRPr kumimoji="0" lang="en-US" sz="2800" b="1" i="0" u="sng"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68" name="Text Box 32"/>
          <p:cNvSpPr txBox="1">
            <a:spLocks noChangeArrowheads="1"/>
          </p:cNvSpPr>
          <p:nvPr/>
        </p:nvSpPr>
        <p:spPr bwMode="auto">
          <a:xfrm>
            <a:off x="1274902" y="4242890"/>
            <a:ext cx="190468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جريمة (19-20)</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69" name="Text Box 33"/>
          <p:cNvSpPr txBox="1">
            <a:spLocks noChangeArrowheads="1"/>
          </p:cNvSpPr>
          <p:nvPr/>
        </p:nvSpPr>
        <p:spPr bwMode="auto">
          <a:xfrm>
            <a:off x="3978275" y="2566490"/>
            <a:ext cx="1114408" cy="904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بوعز</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البيتلحمي</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70" name="Text Box 34"/>
          <p:cNvSpPr txBox="1">
            <a:spLocks noChangeArrowheads="1"/>
          </p:cNvSpPr>
          <p:nvPr/>
        </p:nvSpPr>
        <p:spPr bwMode="auto">
          <a:xfrm>
            <a:off x="5937250" y="4427770"/>
            <a:ext cx="72327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شاول</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71" name="Text Box 35"/>
          <p:cNvSpPr txBox="1">
            <a:spLocks noChangeArrowheads="1"/>
          </p:cNvSpPr>
          <p:nvPr/>
        </p:nvSpPr>
        <p:spPr bwMode="auto">
          <a:xfrm>
            <a:off x="5915025" y="2414090"/>
            <a:ext cx="60305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داود</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nvGrpSpPr>
          <p:cNvPr id="4" name="Group 36"/>
          <p:cNvGrpSpPr>
            <a:grpSpLocks/>
          </p:cNvGrpSpPr>
          <p:nvPr/>
        </p:nvGrpSpPr>
        <p:grpSpPr bwMode="auto">
          <a:xfrm>
            <a:off x="5610225" y="4865189"/>
            <a:ext cx="1295400" cy="906463"/>
            <a:chOff x="3456" y="3404"/>
            <a:chExt cx="816" cy="571"/>
          </a:xfrm>
        </p:grpSpPr>
        <p:sp>
          <p:nvSpPr>
            <p:cNvPr id="149525" name="Rectangle 27"/>
            <p:cNvSpPr>
              <a:spLocks noChangeArrowheads="1"/>
            </p:cNvSpPr>
            <p:nvPr/>
          </p:nvSpPr>
          <p:spPr bwMode="auto">
            <a:xfrm>
              <a:off x="3456" y="3462"/>
              <a:ext cx="816" cy="436"/>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6" name="Line 20"/>
            <p:cNvSpPr>
              <a:spLocks noChangeShapeType="1"/>
            </p:cNvSpPr>
            <p:nvPr/>
          </p:nvSpPr>
          <p:spPr bwMode="auto">
            <a:xfrm>
              <a:off x="3456" y="3456"/>
              <a:ext cx="0" cy="461"/>
            </a:xfrm>
            <a:prstGeom prst="line">
              <a:avLst/>
            </a:prstGeom>
            <a:noFill/>
            <a:ln w="25400">
              <a:solidFill>
                <a:srgbClr val="000088"/>
              </a:solidFill>
              <a:round/>
              <a:headEnd type="none" w="lg" len="sm"/>
              <a:tailEnd type="none" w="lg" len="sm"/>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7" name="Line 21"/>
            <p:cNvSpPr>
              <a:spLocks noChangeShapeType="1"/>
            </p:cNvSpPr>
            <p:nvPr/>
          </p:nvSpPr>
          <p:spPr bwMode="auto">
            <a:xfrm>
              <a:off x="4263" y="3456"/>
              <a:ext cx="0" cy="461"/>
            </a:xfrm>
            <a:prstGeom prst="line">
              <a:avLst/>
            </a:prstGeom>
            <a:noFill/>
            <a:ln w="25400">
              <a:solidFill>
                <a:srgbClr val="000088"/>
              </a:solidFill>
              <a:round/>
              <a:headEnd type="none" w="lg" len="sm"/>
              <a:tailEnd type="none" w="lg" len="sm"/>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8" name="Oval 19"/>
            <p:cNvSpPr>
              <a:spLocks noChangeArrowheads="1"/>
            </p:cNvSpPr>
            <p:nvPr/>
          </p:nvSpPr>
          <p:spPr bwMode="auto">
            <a:xfrm>
              <a:off x="3456" y="3859"/>
              <a:ext cx="807" cy="116"/>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9" name="Rectangle 23"/>
            <p:cNvSpPr>
              <a:spLocks noChangeArrowheads="1"/>
            </p:cNvSpPr>
            <p:nvPr/>
          </p:nvSpPr>
          <p:spPr bwMode="auto">
            <a:xfrm>
              <a:off x="3482" y="3552"/>
              <a:ext cx="771" cy="231"/>
            </a:xfrm>
            <a:prstGeom prst="rect">
              <a:avLst/>
            </a:prstGeom>
            <a:noFill/>
            <a:ln>
              <a:noFill/>
            </a:ln>
            <a:extLst>
              <a:ext uri="{91240B29-F687-4f45-9708-019B960494DF}">
                <a14:hiddenLine xmlns:a14="http://schemas.microsoft.com/office/drawing/2010/main" xmlns="" w="25400">
                  <a:solidFill>
                    <a:srgbClr val="000000"/>
                  </a:solidFill>
                  <a:miter lim="800000"/>
                  <a:headEnd/>
                  <a:tailEnd/>
                </a14:hiddenLine>
              </a:ext>
            </a:extLst>
          </p:spPr>
          <p:txBody>
            <a:bodyPr lIns="12700" tIns="12700" rIns="12700" bIns="1270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ＭＳ Ｐゴシック" charset="0"/>
                  <a:cs typeface="Arial"/>
                </a:rPr>
                <a:t>تأسيس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ＭＳ Ｐゴシック" charset="0"/>
                  <a:cs typeface="Arial"/>
                </a:rPr>
                <a:t>الملكية</a:t>
              </a:r>
              <a:endParaRPr kumimoji="0" lang="en-US" sz="28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49530" name="Freeform 22"/>
            <p:cNvSpPr>
              <a:spLocks/>
            </p:cNvSpPr>
            <p:nvPr/>
          </p:nvSpPr>
          <p:spPr bwMode="auto">
            <a:xfrm rot="10800000">
              <a:off x="3456" y="3404"/>
              <a:ext cx="807" cy="58"/>
            </a:xfrm>
            <a:custGeom>
              <a:avLst/>
              <a:gdLst>
                <a:gd name="T0" fmla="*/ 0 w 20000"/>
                <a:gd name="T1" fmla="*/ 0 h 20000"/>
                <a:gd name="T2" fmla="*/ 58 w 20000"/>
                <a:gd name="T3" fmla="*/ 58 h 20000"/>
                <a:gd name="T4" fmla="*/ 115 w 20000"/>
                <a:gd name="T5" fmla="*/ 0 h 20000"/>
                <a:gd name="T6" fmla="*/ 173 w 20000"/>
                <a:gd name="T7" fmla="*/ 58 h 20000"/>
                <a:gd name="T8" fmla="*/ 230 w 20000"/>
                <a:gd name="T9" fmla="*/ 0 h 20000"/>
                <a:gd name="T10" fmla="*/ 288 w 20000"/>
                <a:gd name="T11" fmla="*/ 58 h 20000"/>
                <a:gd name="T12" fmla="*/ 346 w 20000"/>
                <a:gd name="T13" fmla="*/ 0 h 20000"/>
                <a:gd name="T14" fmla="*/ 403 w 20000"/>
                <a:gd name="T15" fmla="*/ 58 h 20000"/>
                <a:gd name="T16" fmla="*/ 461 w 20000"/>
                <a:gd name="T17" fmla="*/ 0 h 20000"/>
                <a:gd name="T18" fmla="*/ 519 w 20000"/>
                <a:gd name="T19" fmla="*/ 58 h 20000"/>
                <a:gd name="T20" fmla="*/ 576 w 20000"/>
                <a:gd name="T21" fmla="*/ 0 h 20000"/>
                <a:gd name="T22" fmla="*/ 634 w 20000"/>
                <a:gd name="T23" fmla="*/ 58 h 20000"/>
                <a:gd name="T24" fmla="*/ 691 w 20000"/>
                <a:gd name="T25" fmla="*/ 0 h 20000"/>
                <a:gd name="T26" fmla="*/ 749 w 20000"/>
                <a:gd name="T27" fmla="*/ 58 h 20000"/>
                <a:gd name="T28" fmla="*/ 807 w 20000"/>
                <a:gd name="T29" fmla="*/ 0 h 20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00"/>
                <a:gd name="T46" fmla="*/ 0 h 20000"/>
                <a:gd name="T47" fmla="*/ 20000 w 20000"/>
                <a:gd name="T48" fmla="*/ 20000 h 200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00" h="20000">
                  <a:moveTo>
                    <a:pt x="0" y="0"/>
                  </a:moveTo>
                  <a:lnTo>
                    <a:pt x="1428" y="19862"/>
                  </a:lnTo>
                  <a:lnTo>
                    <a:pt x="2856" y="0"/>
                  </a:lnTo>
                  <a:lnTo>
                    <a:pt x="4284" y="19862"/>
                  </a:lnTo>
                  <a:lnTo>
                    <a:pt x="5711" y="0"/>
                  </a:lnTo>
                  <a:lnTo>
                    <a:pt x="7139" y="19862"/>
                  </a:lnTo>
                  <a:lnTo>
                    <a:pt x="8567" y="0"/>
                  </a:lnTo>
                  <a:lnTo>
                    <a:pt x="9995" y="19862"/>
                  </a:lnTo>
                  <a:lnTo>
                    <a:pt x="11423" y="0"/>
                  </a:lnTo>
                  <a:lnTo>
                    <a:pt x="12851" y="19862"/>
                  </a:lnTo>
                  <a:lnTo>
                    <a:pt x="14279" y="0"/>
                  </a:lnTo>
                  <a:lnTo>
                    <a:pt x="15706" y="19862"/>
                  </a:lnTo>
                  <a:lnTo>
                    <a:pt x="17134" y="0"/>
                  </a:lnTo>
                  <a:lnTo>
                    <a:pt x="18562" y="19862"/>
                  </a:lnTo>
                  <a:lnTo>
                    <a:pt x="19990" y="0"/>
                  </a:lnTo>
                </a:path>
              </a:pathLst>
            </a:custGeom>
            <a:solidFill>
              <a:srgbClr val="FFFFFF"/>
            </a:solidFill>
            <a:ln w="25400">
              <a:solidFill>
                <a:srgbClr val="000088"/>
              </a:solidFill>
              <a:round/>
              <a:headEnd type="none" w="lg" len="sm"/>
              <a:tailEnd type="none" w="lg" len="sm"/>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149524" name="Text Box 37"/>
          <p:cNvSpPr txBox="1">
            <a:spLocks noChangeArrowheads="1"/>
          </p:cNvSpPr>
          <p:nvPr/>
        </p:nvSpPr>
        <p:spPr bwMode="auto">
          <a:xfrm>
            <a:off x="0" y="6151660"/>
            <a:ext cx="9144000" cy="634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宋体" charset="0"/>
                <a:cs typeface="Arial"/>
              </a:rPr>
              <a:t>مقتبس من توماس ل. كونستابل، لاهوت يشوع و راعوث و القضاة</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宋体" charset="0"/>
                <a:cs typeface="Arial"/>
              </a:rPr>
              <a:t>في اللاهوت الكتابي للعهد القديم، إد، روي ر. زوك، 95-96، 117</a:t>
            </a:r>
            <a:endParaRPr kumimoji="0" lang="en-US" sz="1600" b="1" i="0" u="none" strike="noStrike" kern="1200" cap="none" spc="0" normalizeH="0" baseline="0" noProof="0" dirty="0">
              <a:ln>
                <a:noFill/>
              </a:ln>
              <a:solidFill>
                <a:srgbClr val="000000"/>
              </a:solidFill>
              <a:effectLst/>
              <a:uLnTx/>
              <a:uFillTx/>
              <a:latin typeface="Arial"/>
              <a:ea typeface="宋体" charset="0"/>
              <a:cs typeface="Arial"/>
            </a:endParaRPr>
          </a:p>
        </p:txBody>
      </p:sp>
    </p:spTree>
    <p:extLst>
      <p:ext uri="{BB962C8B-B14F-4D97-AF65-F5344CB8AC3E}">
        <p14:creationId xmlns:p14="http://schemas.microsoft.com/office/powerpoint/2010/main" val="26421343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965"/>
                                        </p:tgtEl>
                                        <p:attrNameLst>
                                          <p:attrName>style.visibility</p:attrName>
                                        </p:attrNameLst>
                                      </p:cBhvr>
                                      <p:to>
                                        <p:strVal val="visible"/>
                                      </p:to>
                                    </p:set>
                                    <p:animEffect transition="in" filter="wipe(left)">
                                      <p:cBhvr>
                                        <p:cTn id="12" dur="500"/>
                                        <p:tgtEl>
                                          <p:spTgt spid="3996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9966"/>
                                        </p:tgtEl>
                                        <p:attrNameLst>
                                          <p:attrName>style.visibility</p:attrName>
                                        </p:attrNameLst>
                                      </p:cBhvr>
                                      <p:to>
                                        <p:strVal val="visible"/>
                                      </p:to>
                                    </p:set>
                                    <p:animEffect transition="in" filter="wipe(left)">
                                      <p:cBhvr>
                                        <p:cTn id="17" dur="500"/>
                                        <p:tgtEl>
                                          <p:spTgt spid="3996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967"/>
                                        </p:tgtEl>
                                        <p:attrNameLst>
                                          <p:attrName>style.visibility</p:attrName>
                                        </p:attrNameLst>
                                      </p:cBhvr>
                                      <p:to>
                                        <p:strVal val="visible"/>
                                      </p:to>
                                    </p:set>
                                    <p:animEffect transition="in" filter="wipe(left)">
                                      <p:cBhvr>
                                        <p:cTn id="22" dur="500"/>
                                        <p:tgtEl>
                                          <p:spTgt spid="3996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968"/>
                                        </p:tgtEl>
                                        <p:attrNameLst>
                                          <p:attrName>style.visibility</p:attrName>
                                        </p:attrNameLst>
                                      </p:cBhvr>
                                      <p:to>
                                        <p:strVal val="visible"/>
                                      </p:to>
                                    </p:set>
                                    <p:animEffect transition="in" filter="wipe(left)">
                                      <p:cBhvr>
                                        <p:cTn id="27" dur="500"/>
                                        <p:tgtEl>
                                          <p:spTgt spid="3996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9970"/>
                                        </p:tgtEl>
                                        <p:attrNameLst>
                                          <p:attrName>style.visibility</p:attrName>
                                        </p:attrNameLst>
                                      </p:cBhvr>
                                      <p:to>
                                        <p:strVal val="visible"/>
                                      </p:to>
                                    </p:set>
                                    <p:animEffect transition="in" filter="wipe(left)">
                                      <p:cBhvr>
                                        <p:cTn id="42" dur="500"/>
                                        <p:tgtEl>
                                          <p:spTgt spid="3997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9962"/>
                                        </p:tgtEl>
                                        <p:attrNameLst>
                                          <p:attrName>style.visibility</p:attrName>
                                        </p:attrNameLst>
                                      </p:cBhvr>
                                      <p:to>
                                        <p:strVal val="visible"/>
                                      </p:to>
                                    </p:set>
                                    <p:animEffect transition="in" filter="wipe(left)">
                                      <p:cBhvr>
                                        <p:cTn id="47" dur="500"/>
                                        <p:tgtEl>
                                          <p:spTgt spid="3996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9960"/>
                                        </p:tgtEl>
                                        <p:attrNameLst>
                                          <p:attrName>style.visibility</p:attrName>
                                        </p:attrNameLst>
                                      </p:cBhvr>
                                      <p:to>
                                        <p:strVal val="visible"/>
                                      </p:to>
                                    </p:set>
                                    <p:animEffect transition="in" filter="wipe(left)">
                                      <p:cBhvr>
                                        <p:cTn id="52" dur="500"/>
                                        <p:tgtEl>
                                          <p:spTgt spid="39960"/>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9969"/>
                                        </p:tgtEl>
                                        <p:attrNameLst>
                                          <p:attrName>style.visibility</p:attrName>
                                        </p:attrNameLst>
                                      </p:cBhvr>
                                      <p:to>
                                        <p:strVal val="visible"/>
                                      </p:to>
                                    </p:set>
                                    <p:animEffect transition="in" filter="wipe(left)">
                                      <p:cBhvr>
                                        <p:cTn id="55" dur="500"/>
                                        <p:tgtEl>
                                          <p:spTgt spid="3996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9961"/>
                                        </p:tgtEl>
                                        <p:attrNameLst>
                                          <p:attrName>style.visibility</p:attrName>
                                        </p:attrNameLst>
                                      </p:cBhvr>
                                      <p:to>
                                        <p:strVal val="visible"/>
                                      </p:to>
                                    </p:set>
                                    <p:animEffect transition="in" filter="wipe(left)">
                                      <p:cBhvr>
                                        <p:cTn id="60" dur="500"/>
                                        <p:tgtEl>
                                          <p:spTgt spid="39961"/>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9971"/>
                                        </p:tgtEl>
                                        <p:attrNameLst>
                                          <p:attrName>style.visibility</p:attrName>
                                        </p:attrNameLst>
                                      </p:cBhvr>
                                      <p:to>
                                        <p:strVal val="visible"/>
                                      </p:to>
                                    </p:set>
                                    <p:animEffect transition="in" filter="wipe(left)">
                                      <p:cBhvr>
                                        <p:cTn id="63" dur="500"/>
                                        <p:tgtEl>
                                          <p:spTgt spid="39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60" grpId="0" animBg="1"/>
      <p:bldP spid="39961" grpId="0" animBg="1"/>
      <p:bldP spid="39962" grpId="0" animBg="1"/>
      <p:bldP spid="39965" grpId="0"/>
      <p:bldP spid="39966" grpId="0"/>
      <p:bldP spid="39967" grpId="0"/>
      <p:bldP spid="39968" grpId="0"/>
      <p:bldP spid="39969" grpId="0"/>
      <p:bldP spid="39970" grpId="0"/>
      <p:bldP spid="39971" grpId="0"/>
    </p:bldLst>
  </p:timing>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182491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3200" b="1" dirty="0">
                <a:solidFill>
                  <a:srgbClr val="FFFFFF"/>
                </a:solidFill>
                <a:latin typeface="Arial" panose="020B0604020202020204" pitchFamily="34" charset="0"/>
                <a:ea typeface="ＭＳ Ｐゴシック" charset="0"/>
                <a:cs typeface="Arial" panose="020B0604020202020204" pitchFamily="34" charset="0"/>
              </a:rPr>
              <a:t>وعظ العهد القديم</a:t>
            </a:r>
            <a:r>
              <a:rPr lang="en-US" sz="3200" b="1" dirty="0">
                <a:solidFill>
                  <a:srgbClr val="FFFFFF"/>
                </a:solidFill>
                <a:latin typeface="Arial" panose="020B0604020202020204" pitchFamily="34" charset="0"/>
                <a:ea typeface="ＭＳ Ｐゴシック" charset="0"/>
                <a:cs typeface="Arial" panose="020B0604020202020204" pitchFamily="34" charset="0"/>
              </a:rPr>
              <a:t> •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ar-JO" sz="3600" b="1" dirty="0">
                <a:solidFill>
                  <a:srgbClr val="FFFFFF"/>
                </a:solidFill>
                <a:latin typeface="Arial" panose="020B0604020202020204" pitchFamily="34" charset="0"/>
                <a:cs typeface="Arial" panose="020B0604020202020204" pitchFamily="34" charset="0"/>
              </a:rPr>
              <a:t>أحصل على هذا العرض التقديمي مجاناً</a:t>
            </a:r>
            <a:endParaRPr lang="en-US" sz="12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4919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4"/>
          <p:cNvSpPr>
            <a:spLocks noChangeArrowheads="1"/>
          </p:cNvSpPr>
          <p:nvPr/>
        </p:nvSpPr>
        <p:spPr bwMode="auto">
          <a:xfrm>
            <a:off x="0" y="-76200"/>
            <a:ext cx="9144000" cy="914400"/>
          </a:xfrm>
          <a:prstGeom prst="rect">
            <a:avLst/>
          </a:prstGeom>
          <a:gradFill rotWithShape="0">
            <a:gsLst>
              <a:gs pos="0">
                <a:srgbClr val="3B003B"/>
              </a:gs>
              <a:gs pos="50000">
                <a:srgbClr val="800080"/>
              </a:gs>
              <a:gs pos="100000">
                <a:srgbClr val="3B003B"/>
              </a:gs>
            </a:gsLst>
            <a:lin ang="5400000" scaled="1"/>
          </a:gradFill>
          <a:ln w="9525">
            <a:solidFill>
              <a:schemeClr val="tx1"/>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sp>
        <p:nvSpPr>
          <p:cNvPr id="258050" name="Rectangle 2"/>
          <p:cNvSpPr>
            <a:spLocks noGrp="1" noChangeArrowheads="1"/>
          </p:cNvSpPr>
          <p:nvPr>
            <p:ph type="title"/>
          </p:nvPr>
        </p:nvSpPr>
        <p:spPr>
          <a:xfrm>
            <a:off x="0" y="0"/>
            <a:ext cx="9144000" cy="838200"/>
          </a:xfrm>
        </p:spPr>
        <p:txBody>
          <a:bodyPr/>
          <a:lstStyle/>
          <a:p>
            <a:pPr eaLnBrk="1" hangingPunct="1"/>
            <a:r>
              <a:rPr lang="ar-JO" sz="4000" b="1" dirty="0">
                <a:solidFill>
                  <a:srgbClr val="FFFF00"/>
                </a:solidFill>
                <a:latin typeface="Arial" panose="020B0604020202020204" pitchFamily="34" charset="0"/>
                <a:ea typeface="ＭＳ Ｐゴシック" charset="0"/>
                <a:cs typeface="Arial" panose="020B0604020202020204" pitchFamily="34" charset="0"/>
              </a:rPr>
              <a:t>إنجازات داود</a:t>
            </a:r>
            <a:endParaRPr lang="en-US" sz="40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258051" name="Rectangle 5"/>
          <p:cNvSpPr>
            <a:spLocks noChangeArrowheads="1"/>
          </p:cNvSpPr>
          <p:nvPr/>
        </p:nvSpPr>
        <p:spPr bwMode="auto">
          <a:xfrm>
            <a:off x="457200" y="914400"/>
            <a:ext cx="8382000"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r">
              <a:lnSpc>
                <a:spcPct val="90000"/>
              </a:lnSpc>
              <a:spcBef>
                <a:spcPct val="20000"/>
              </a:spcBef>
            </a:pPr>
            <a:r>
              <a:rPr lang="ar-JO" sz="2800" b="1" dirty="0">
                <a:solidFill>
                  <a:srgbClr val="FFFF00"/>
                </a:solidFill>
                <a:latin typeface="Arial" panose="020B0604020202020204" pitchFamily="34" charset="0"/>
                <a:cs typeface="Arial" panose="020B0604020202020204" pitchFamily="34" charset="0"/>
              </a:rPr>
              <a:t>* ملك عظيم</a:t>
            </a:r>
            <a:endParaRPr lang="en-US" sz="2800" b="1" dirty="0">
              <a:solidFill>
                <a:srgbClr val="FFFF00"/>
              </a:solidFill>
              <a:latin typeface="Arial" panose="020B0604020202020204" pitchFamily="34" charset="0"/>
              <a:cs typeface="Arial" panose="020B0604020202020204" pitchFamily="34" charset="0"/>
            </a:endParaRPr>
          </a:p>
          <a:p>
            <a:pPr marL="342900" indent="-342900" algn="r">
              <a:lnSpc>
                <a:spcPct val="90000"/>
              </a:lnSpc>
              <a:spcBef>
                <a:spcPct val="20000"/>
              </a:spcBef>
            </a:pPr>
            <a:r>
              <a:rPr lang="ar-JO" sz="2800" b="1" dirty="0">
                <a:solidFill>
                  <a:srgbClr val="FFFF00"/>
                </a:solidFill>
                <a:latin typeface="Arial" panose="020B0604020202020204" pitchFamily="34" charset="0"/>
                <a:cs typeface="Arial" panose="020B0604020202020204" pitchFamily="34" charset="0"/>
              </a:rPr>
              <a:t>* رجل عملي</a:t>
            </a:r>
            <a:endParaRPr lang="en-US" sz="2800" b="1" dirty="0">
              <a:solidFill>
                <a:srgbClr val="FFFF00"/>
              </a:solidFill>
              <a:latin typeface="Arial" panose="020B0604020202020204" pitchFamily="34" charset="0"/>
              <a:cs typeface="Arial" panose="020B0604020202020204" pitchFamily="34" charset="0"/>
            </a:endParaRPr>
          </a:p>
          <a:p>
            <a:pPr marL="342900" indent="-342900" algn="r">
              <a:lnSpc>
                <a:spcPct val="90000"/>
              </a:lnSpc>
              <a:spcBef>
                <a:spcPct val="20000"/>
              </a:spcBef>
            </a:pPr>
            <a:r>
              <a:rPr lang="ar-JO" sz="2800" b="1" dirty="0">
                <a:solidFill>
                  <a:srgbClr val="FFFF00"/>
                </a:solidFill>
                <a:latin typeface="Arial" panose="020B0604020202020204" pitchFamily="34" charset="0"/>
                <a:cs typeface="Arial" panose="020B0604020202020204" pitchFamily="34" charset="0"/>
              </a:rPr>
              <a:t>* شاعر</a:t>
            </a:r>
            <a:endParaRPr lang="en-US" sz="2800" b="1" dirty="0">
              <a:solidFill>
                <a:srgbClr val="FFFF00"/>
              </a:solidFill>
              <a:latin typeface="Arial" panose="020B0604020202020204" pitchFamily="34" charset="0"/>
              <a:cs typeface="Arial" panose="020B0604020202020204" pitchFamily="34" charset="0"/>
            </a:endParaRPr>
          </a:p>
          <a:p>
            <a:pPr marL="342900" indent="-342900" algn="r">
              <a:lnSpc>
                <a:spcPct val="90000"/>
              </a:lnSpc>
              <a:spcBef>
                <a:spcPct val="20000"/>
              </a:spcBef>
            </a:pPr>
            <a:r>
              <a:rPr lang="ar-JO" sz="2800" b="1" dirty="0">
                <a:solidFill>
                  <a:srgbClr val="FFFF00"/>
                </a:solidFill>
                <a:latin typeface="Arial" panose="020B0604020202020204" pitchFamily="34" charset="0"/>
                <a:cs typeface="Arial" panose="020B0604020202020204" pitchFamily="34" charset="0"/>
              </a:rPr>
              <a:t>* محب للعطاء</a:t>
            </a:r>
            <a:endParaRPr lang="en-US" sz="2800" b="1" dirty="0">
              <a:solidFill>
                <a:srgbClr val="FFFF00"/>
              </a:solidFill>
              <a:latin typeface="Arial" panose="020B0604020202020204" pitchFamily="34" charset="0"/>
              <a:cs typeface="Arial" panose="020B0604020202020204" pitchFamily="34" charset="0"/>
            </a:endParaRPr>
          </a:p>
          <a:p>
            <a:pPr marL="342900" indent="-342900" algn="r">
              <a:lnSpc>
                <a:spcPct val="90000"/>
              </a:lnSpc>
              <a:spcBef>
                <a:spcPct val="20000"/>
              </a:spcBef>
            </a:pPr>
            <a:r>
              <a:rPr lang="ar-JO" sz="2800" b="1" dirty="0">
                <a:solidFill>
                  <a:srgbClr val="FFFF00"/>
                </a:solidFill>
                <a:latin typeface="Arial" panose="020B0604020202020204" pitchFamily="34" charset="0"/>
                <a:cs typeface="Arial" panose="020B0604020202020204" pitchFamily="34" charset="0"/>
              </a:rPr>
              <a:t>* خصم كريم</a:t>
            </a:r>
            <a:endParaRPr lang="en-US" sz="2800" b="1" dirty="0">
              <a:solidFill>
                <a:srgbClr val="FFFF00"/>
              </a:solidFill>
              <a:latin typeface="Arial" panose="020B0604020202020204" pitchFamily="34" charset="0"/>
              <a:cs typeface="Arial" panose="020B0604020202020204" pitchFamily="34" charset="0"/>
            </a:endParaRPr>
          </a:p>
          <a:p>
            <a:pPr marL="342900" indent="-342900" algn="r">
              <a:lnSpc>
                <a:spcPct val="90000"/>
              </a:lnSpc>
              <a:spcBef>
                <a:spcPct val="20000"/>
              </a:spcBef>
            </a:pPr>
            <a:r>
              <a:rPr lang="ar-JO" sz="2800" b="1" dirty="0">
                <a:solidFill>
                  <a:srgbClr val="FFFF00"/>
                </a:solidFill>
                <a:latin typeface="Arial" panose="020B0604020202020204" pitchFamily="34" charset="0"/>
                <a:cs typeface="Arial" panose="020B0604020202020204" pitchFamily="34" charset="0"/>
              </a:rPr>
              <a:t>* منفذ صارم للعدالة</a:t>
            </a:r>
            <a:endParaRPr lang="en-US" sz="2800" b="1" dirty="0">
              <a:solidFill>
                <a:srgbClr val="FFFF00"/>
              </a:solidFill>
              <a:latin typeface="Arial" panose="020B0604020202020204" pitchFamily="34" charset="0"/>
              <a:cs typeface="Arial" panose="020B0604020202020204" pitchFamily="34" charset="0"/>
            </a:endParaRPr>
          </a:p>
          <a:p>
            <a:pPr marL="342900" indent="-342900" algn="r">
              <a:lnSpc>
                <a:spcPct val="90000"/>
              </a:lnSpc>
              <a:spcBef>
                <a:spcPct val="20000"/>
              </a:spcBef>
            </a:pPr>
            <a:r>
              <a:rPr lang="ar-JO" sz="2800" b="1" dirty="0">
                <a:solidFill>
                  <a:srgbClr val="FFFF00"/>
                </a:solidFill>
                <a:latin typeface="Arial" panose="020B0604020202020204" pitchFamily="34" charset="0"/>
                <a:cs typeface="Arial" panose="020B0604020202020204" pitchFamily="34" charset="0"/>
              </a:rPr>
              <a:t>* صديق وفي</a:t>
            </a:r>
            <a:endParaRPr lang="en-US" sz="2800" b="1" dirty="0">
              <a:solidFill>
                <a:srgbClr val="FFFF00"/>
              </a:solidFill>
              <a:latin typeface="Arial" panose="020B0604020202020204" pitchFamily="34" charset="0"/>
              <a:cs typeface="Arial" panose="020B0604020202020204" pitchFamily="34" charset="0"/>
            </a:endParaRPr>
          </a:p>
          <a:p>
            <a:pPr marL="342900" indent="-342900" algn="r">
              <a:lnSpc>
                <a:spcPct val="90000"/>
              </a:lnSpc>
              <a:spcBef>
                <a:spcPct val="20000"/>
              </a:spcBef>
            </a:pPr>
            <a:r>
              <a:rPr lang="ar-JO" sz="2800" b="1" dirty="0">
                <a:solidFill>
                  <a:srgbClr val="FFFF00"/>
                </a:solidFill>
                <a:latin typeface="Arial" panose="020B0604020202020204" pitchFamily="34" charset="0"/>
                <a:cs typeface="Arial" panose="020B0604020202020204" pitchFamily="34" charset="0"/>
              </a:rPr>
              <a:t>* كل ما يجده الرجال جميل ومثير للإعجاب لديه</a:t>
            </a:r>
            <a:endParaRPr lang="en-US" sz="2800" b="1" dirty="0">
              <a:solidFill>
                <a:srgbClr val="FFFF00"/>
              </a:solidFill>
              <a:latin typeface="Arial" panose="020B0604020202020204" pitchFamily="34" charset="0"/>
              <a:cs typeface="Arial" panose="020B0604020202020204" pitchFamily="34" charset="0"/>
            </a:endParaRPr>
          </a:p>
          <a:p>
            <a:pPr marL="342900" indent="-342900" algn="r">
              <a:lnSpc>
                <a:spcPct val="90000"/>
              </a:lnSpc>
              <a:spcBef>
                <a:spcPct val="20000"/>
              </a:spcBef>
            </a:pPr>
            <a:r>
              <a:rPr lang="ar-JO" sz="2800" b="1" dirty="0">
                <a:solidFill>
                  <a:srgbClr val="FFFF00"/>
                </a:solidFill>
                <a:latin typeface="Arial" panose="020B0604020202020204" pitchFamily="34" charset="0"/>
                <a:cs typeface="Arial" panose="020B0604020202020204" pitchFamily="34" charset="0"/>
              </a:rPr>
              <a:t>* خاضع لمشيئة الله الذي خلقه وشكله لهذا المصير</a:t>
            </a:r>
            <a:endParaRPr lang="en-US" sz="2800" b="1" dirty="0">
              <a:solidFill>
                <a:srgbClr val="FFFF00"/>
              </a:solidFill>
              <a:latin typeface="Arial" panose="020B0604020202020204" pitchFamily="34" charset="0"/>
              <a:cs typeface="Arial" panose="020B0604020202020204" pitchFamily="34" charset="0"/>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85"/>
          <p:cNvSpPr>
            <a:spLocks noChangeArrowheads="1"/>
          </p:cNvSpPr>
          <p:nvPr/>
        </p:nvSpPr>
        <p:spPr bwMode="auto">
          <a:xfrm>
            <a:off x="25596" y="0"/>
            <a:ext cx="9118404" cy="1143000"/>
          </a:xfrm>
          <a:prstGeom prst="rect">
            <a:avLst/>
          </a:prstGeom>
          <a:solidFill>
            <a:schemeClr val="tx2"/>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aphicFrame>
        <p:nvGraphicFramePr>
          <p:cNvPr id="15662" name="Group 302"/>
          <p:cNvGraphicFramePr>
            <a:graphicFrameLocks noGrp="1"/>
          </p:cNvGraphicFramePr>
          <p:nvPr>
            <p:extLst>
              <p:ext uri="{D42A27DB-BD31-4B8C-83A1-F6EECF244321}">
                <p14:modId xmlns:p14="http://schemas.microsoft.com/office/powerpoint/2010/main" val="1196308293"/>
              </p:ext>
            </p:extLst>
          </p:nvPr>
        </p:nvGraphicFramePr>
        <p:xfrm>
          <a:off x="0" y="1"/>
          <a:ext cx="9144000" cy="6842919"/>
        </p:xfrm>
        <a:graphic>
          <a:graphicData uri="http://schemas.openxmlformats.org/drawingml/2006/table">
            <a:tbl>
              <a:tblPr/>
              <a:tblGrid>
                <a:gridCol w="1024758">
                  <a:extLst>
                    <a:ext uri="{9D8B030D-6E8A-4147-A177-3AD203B41FA5}">
                      <a16:colId xmlns:a16="http://schemas.microsoft.com/office/drawing/2014/main" val="20000"/>
                    </a:ext>
                  </a:extLst>
                </a:gridCol>
                <a:gridCol w="1261242">
                  <a:extLst>
                    <a:ext uri="{9D8B030D-6E8A-4147-A177-3AD203B41FA5}">
                      <a16:colId xmlns:a16="http://schemas.microsoft.com/office/drawing/2014/main" val="20001"/>
                    </a:ext>
                  </a:extLst>
                </a:gridCol>
                <a:gridCol w="1182414">
                  <a:extLst>
                    <a:ext uri="{9D8B030D-6E8A-4147-A177-3AD203B41FA5}">
                      <a16:colId xmlns:a16="http://schemas.microsoft.com/office/drawing/2014/main" val="20002"/>
                    </a:ext>
                  </a:extLst>
                </a:gridCol>
                <a:gridCol w="1182414">
                  <a:extLst>
                    <a:ext uri="{9D8B030D-6E8A-4147-A177-3AD203B41FA5}">
                      <a16:colId xmlns:a16="http://schemas.microsoft.com/office/drawing/2014/main" val="20003"/>
                    </a:ext>
                  </a:extLst>
                </a:gridCol>
                <a:gridCol w="1221828">
                  <a:extLst>
                    <a:ext uri="{9D8B030D-6E8A-4147-A177-3AD203B41FA5}">
                      <a16:colId xmlns:a16="http://schemas.microsoft.com/office/drawing/2014/main" val="20004"/>
                    </a:ext>
                  </a:extLst>
                </a:gridCol>
                <a:gridCol w="1064172">
                  <a:extLst>
                    <a:ext uri="{9D8B030D-6E8A-4147-A177-3AD203B41FA5}">
                      <a16:colId xmlns:a16="http://schemas.microsoft.com/office/drawing/2014/main" val="20005"/>
                    </a:ext>
                  </a:extLst>
                </a:gridCol>
                <a:gridCol w="1182414">
                  <a:extLst>
                    <a:ext uri="{9D8B030D-6E8A-4147-A177-3AD203B41FA5}">
                      <a16:colId xmlns:a16="http://schemas.microsoft.com/office/drawing/2014/main" val="20006"/>
                    </a:ext>
                  </a:extLst>
                </a:gridCol>
                <a:gridCol w="1024758">
                  <a:extLst>
                    <a:ext uri="{9D8B030D-6E8A-4147-A177-3AD203B41FA5}">
                      <a16:colId xmlns:a16="http://schemas.microsoft.com/office/drawing/2014/main" val="20007"/>
                    </a:ext>
                  </a:extLst>
                </a:gridCol>
              </a:tblGrid>
              <a:tr h="1152915">
                <a:tc gridSpan="8">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3200" b="1" i="0" u="none" strike="noStrike" cap="none" normalizeH="0" baseline="0" dirty="0">
                          <a:ln>
                            <a:noFill/>
                          </a:ln>
                          <a:solidFill>
                            <a:srgbClr val="FFFFFF"/>
                          </a:solidFill>
                          <a:effectLst/>
                          <a:latin typeface="Arial"/>
                          <a:ea typeface="ＭＳ Ｐゴシック" charset="0"/>
                          <a:cs typeface="Arial"/>
                        </a:rPr>
                        <a:t>عهد الله اللطيف</a:t>
                      </a:r>
                    </a:p>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3200" b="1" i="0" u="none" strike="noStrike" cap="none" normalizeH="0" baseline="0" dirty="0">
                          <a:ln>
                            <a:noFill/>
                          </a:ln>
                          <a:solidFill>
                            <a:srgbClr val="FFFFFF"/>
                          </a:solidFill>
                          <a:effectLst/>
                          <a:latin typeface="Arial"/>
                          <a:ea typeface="ＭＳ Ｐゴシック" charset="0"/>
                          <a:cs typeface="Arial"/>
                        </a:rPr>
                        <a:t>مع داود</a:t>
                      </a:r>
                      <a:endParaRPr kumimoji="0" lang="en-US" sz="3600" b="1" i="0" u="none" strike="noStrike" cap="none" normalizeH="0" baseline="0" dirty="0">
                        <a:ln>
                          <a:noFill/>
                        </a:ln>
                        <a:solidFill>
                          <a:srgbClr val="FFFFFF"/>
                        </a:solidFill>
                        <a:effectLst/>
                        <a:latin typeface="Arial"/>
                        <a:ea typeface="ＭＳ Ｐゴシック" charset="0"/>
                        <a:cs typeface="Arial"/>
                      </a:endParaRPr>
                    </a:p>
                  </a:txBody>
                  <a:tcPr marT="45721" marB="45721" horzOverflow="overflow">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88805">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a:ea typeface="ＭＳ Ｐゴシック" charset="0"/>
                          <a:cs typeface="Arial"/>
                        </a:rPr>
                        <a:t>التأسيس</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a:ea typeface="ＭＳ Ｐゴシック" charset="0"/>
                          <a:cs typeface="Arial"/>
                        </a:rPr>
                        <a:t>الخطية</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a:ea typeface="ＭＳ Ｐゴシック" charset="0"/>
                          <a:cs typeface="Arial"/>
                        </a:rPr>
                        <a:t>العواقب</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a:ea typeface="ＭＳ Ｐゴシック" charset="0"/>
                          <a:cs typeface="Arial"/>
                        </a:rPr>
                        <a:t>الملحق</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455084">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a:ea typeface="ＭＳ Ｐゴシック" charset="0"/>
                          <a:cs typeface="Arial"/>
                        </a:rPr>
                        <a:t>الإنتصار</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a:ea typeface="ＭＳ Ｐゴシック" charset="0"/>
                          <a:cs typeface="Arial"/>
                        </a:rPr>
                        <a:t>التجاوز</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a:ea typeface="ＭＳ Ｐゴシック" charset="0"/>
                          <a:cs typeface="Arial"/>
                        </a:rPr>
                        <a:t>المشاكل</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a:ea typeface="ＭＳ Ｐゴシック" charset="0"/>
                          <a:cs typeface="Arial"/>
                        </a:rPr>
                        <a:t>التحية</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371943">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a:ea typeface="ＭＳ Ｐゴシック" charset="0"/>
                          <a:cs typeface="Arial"/>
                        </a:rPr>
                        <a:t>الطاعة</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a:ea typeface="ＭＳ Ｐゴシック" charset="0"/>
                          <a:cs typeface="Arial"/>
                        </a:rPr>
                        <a:t>العصيان</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a:ea typeface="ＭＳ Ｐゴシック" charset="0"/>
                          <a:cs typeface="Arial"/>
                        </a:rPr>
                        <a:t>الدينونة</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a:ea typeface="ＭＳ Ｐゴシック" charset="0"/>
                          <a:cs typeface="Arial"/>
                        </a:rPr>
                        <a:t>الخلاصة</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457211">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a:ea typeface="ＭＳ Ｐゴシック" charset="0"/>
                          <a:cs typeface="Arial"/>
                        </a:rPr>
                        <a:t>الإصحاحات 1 – 10 </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a:ea typeface="ＭＳ Ｐゴシック" charset="0"/>
                          <a:cs typeface="Arial"/>
                        </a:rPr>
                        <a:t>الإصحاح 11</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a:ea typeface="ＭＳ Ｐゴシック" charset="0"/>
                          <a:cs typeface="Arial"/>
                        </a:rPr>
                        <a:t>الإصحاحات 12 – 20 </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a:ea typeface="ＭＳ Ｐゴシック" charset="0"/>
                          <a:cs typeface="Arial"/>
                        </a:rPr>
                        <a:t>الإصحاحات 21 - 24</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562354">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0" i="0" u="none" strike="noStrike" cap="none" normalizeH="0" baseline="0" dirty="0">
                          <a:ln>
                            <a:noFill/>
                          </a:ln>
                          <a:solidFill>
                            <a:schemeClr val="bg1"/>
                          </a:solidFill>
                          <a:effectLst/>
                          <a:latin typeface="Arial"/>
                          <a:ea typeface="ＭＳ Ｐゴシック" charset="0"/>
                          <a:cs typeface="Arial"/>
                        </a:rPr>
                        <a:t>الإيمان</a:t>
                      </a:r>
                      <a:endParaRPr kumimoji="0" lang="en-US" sz="1800" b="0"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0" i="0" u="none" strike="noStrike" cap="none" normalizeH="0" baseline="0" dirty="0">
                          <a:ln>
                            <a:noFill/>
                          </a:ln>
                          <a:solidFill>
                            <a:schemeClr val="bg1"/>
                          </a:solidFill>
                          <a:effectLst/>
                          <a:latin typeface="Arial"/>
                          <a:ea typeface="ＭＳ Ｐゴシック" charset="0"/>
                          <a:cs typeface="Arial"/>
                        </a:rPr>
                        <a:t>البركة</a:t>
                      </a:r>
                      <a:endParaRPr kumimoji="0" lang="en-US" sz="1800" b="0"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0" i="0" u="none" strike="noStrike" cap="none" normalizeH="0" baseline="0" dirty="0">
                          <a:ln>
                            <a:noFill/>
                          </a:ln>
                          <a:solidFill>
                            <a:schemeClr val="bg1"/>
                          </a:solidFill>
                          <a:effectLst/>
                          <a:latin typeface="Arial"/>
                          <a:ea typeface="ＭＳ Ｐゴシック" charset="0"/>
                          <a:cs typeface="Arial"/>
                        </a:rPr>
                        <a:t>الزنى</a:t>
                      </a:r>
                      <a:endParaRPr kumimoji="0" lang="en-US" sz="1800" b="0"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0" i="0" u="none" strike="noStrike" cap="none" normalizeH="0" baseline="0" dirty="0">
                          <a:ln>
                            <a:noFill/>
                          </a:ln>
                          <a:solidFill>
                            <a:schemeClr val="bg1"/>
                          </a:solidFill>
                          <a:effectLst/>
                          <a:latin typeface="Arial"/>
                          <a:ea typeface="ＭＳ Ｐゴシック" charset="0"/>
                          <a:cs typeface="Arial"/>
                        </a:rPr>
                        <a:t>القتل</a:t>
                      </a:r>
                      <a:endParaRPr kumimoji="0" lang="en-US" sz="1800" b="0"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0" i="0" u="none" strike="noStrike" cap="none" normalizeH="0" baseline="0" dirty="0">
                          <a:ln>
                            <a:noFill/>
                          </a:ln>
                          <a:solidFill>
                            <a:schemeClr val="bg1"/>
                          </a:solidFill>
                          <a:effectLst/>
                          <a:latin typeface="Arial"/>
                          <a:ea typeface="ＭＳ Ｐゴシック" charset="0"/>
                          <a:cs typeface="Arial"/>
                        </a:rPr>
                        <a:t>العائلة</a:t>
                      </a:r>
                      <a:endParaRPr kumimoji="0" lang="en-US" sz="1800" b="0"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0" i="0" u="none" strike="noStrike" cap="none" normalizeH="0" baseline="0" dirty="0">
                          <a:ln>
                            <a:noFill/>
                          </a:ln>
                          <a:solidFill>
                            <a:schemeClr val="bg1"/>
                          </a:solidFill>
                          <a:effectLst/>
                          <a:latin typeface="Arial"/>
                          <a:ea typeface="ＭＳ Ｐゴシック" charset="0"/>
                          <a:cs typeface="Arial"/>
                        </a:rPr>
                        <a:t>السياسة</a:t>
                      </a:r>
                      <a:endParaRPr kumimoji="0" lang="en-US" sz="1800" b="0"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0" i="0" u="none" strike="noStrike" cap="none" normalizeH="0" baseline="0" dirty="0">
                          <a:ln>
                            <a:noFill/>
                          </a:ln>
                          <a:solidFill>
                            <a:schemeClr val="bg1"/>
                          </a:solidFill>
                          <a:effectLst/>
                          <a:latin typeface="Arial"/>
                          <a:ea typeface="ＭＳ Ｐゴシック" charset="0"/>
                          <a:cs typeface="Arial"/>
                        </a:rPr>
                        <a:t>الإتضاع</a:t>
                      </a:r>
                      <a:endParaRPr kumimoji="0" lang="en-US" sz="1800" b="0"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0" i="0" u="none" strike="noStrike" cap="none" normalizeH="0" baseline="0" dirty="0">
                          <a:ln>
                            <a:noFill/>
                          </a:ln>
                          <a:solidFill>
                            <a:schemeClr val="bg1"/>
                          </a:solidFill>
                          <a:effectLst/>
                          <a:latin typeface="Arial"/>
                          <a:ea typeface="ＭＳ Ｐゴシック" charset="0"/>
                          <a:cs typeface="Arial"/>
                        </a:rPr>
                        <a:t>الكبرياء</a:t>
                      </a:r>
                      <a:endParaRPr kumimoji="0" lang="en-US" sz="1800" b="0"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53209">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0" i="0" u="none" strike="noStrike" cap="none" normalizeH="0" baseline="0" dirty="0">
                          <a:ln>
                            <a:noFill/>
                          </a:ln>
                          <a:solidFill>
                            <a:schemeClr val="bg1"/>
                          </a:solidFill>
                          <a:effectLst/>
                          <a:latin typeface="Arial"/>
                          <a:ea typeface="ＭＳ Ｐゴシック" charset="0"/>
                          <a:cs typeface="Arial"/>
                        </a:rPr>
                        <a:t>1 - 4</a:t>
                      </a:r>
                      <a:endParaRPr kumimoji="0" lang="en-US" sz="1800" b="0"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0" i="0" u="none" strike="noStrike" cap="none" normalizeH="0" baseline="0" dirty="0">
                          <a:ln>
                            <a:noFill/>
                          </a:ln>
                          <a:solidFill>
                            <a:schemeClr val="bg1"/>
                          </a:solidFill>
                          <a:effectLst/>
                          <a:latin typeface="Arial"/>
                          <a:ea typeface="ＭＳ Ｐゴシック" charset="0"/>
                          <a:cs typeface="Arial"/>
                        </a:rPr>
                        <a:t>5 - 10</a:t>
                      </a:r>
                      <a:endParaRPr kumimoji="0" lang="en-US" sz="1800" b="0"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0" i="0" u="none" strike="noStrike" cap="none" normalizeH="0" baseline="0" dirty="0">
                          <a:ln>
                            <a:noFill/>
                          </a:ln>
                          <a:solidFill>
                            <a:schemeClr val="bg1"/>
                          </a:solidFill>
                          <a:effectLst/>
                          <a:latin typeface="Arial"/>
                          <a:ea typeface="ＭＳ Ｐゴシック" charset="0"/>
                          <a:cs typeface="Arial"/>
                        </a:rPr>
                        <a:t>11 : 1 - 5</a:t>
                      </a:r>
                      <a:r>
                        <a:rPr kumimoji="0" lang="en-US" sz="1800" b="0" i="0" u="none" strike="noStrike" cap="none" normalizeH="0" baseline="0" dirty="0">
                          <a:ln>
                            <a:noFill/>
                          </a:ln>
                          <a:solidFill>
                            <a:schemeClr val="bg1"/>
                          </a:solidFill>
                          <a:effectLst/>
                          <a:latin typeface="Arial"/>
                          <a:ea typeface="ＭＳ Ｐゴシック" charset="0"/>
                          <a:cs typeface="Arial"/>
                        </a:rPr>
                        <a:t> </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0" i="0" u="none" strike="noStrike" cap="none" normalizeH="0" baseline="0" dirty="0">
                          <a:ln>
                            <a:noFill/>
                          </a:ln>
                          <a:solidFill>
                            <a:schemeClr val="bg1"/>
                          </a:solidFill>
                          <a:effectLst/>
                          <a:latin typeface="Arial"/>
                          <a:ea typeface="ＭＳ Ｐゴシック" charset="0"/>
                          <a:cs typeface="Arial"/>
                        </a:rPr>
                        <a:t>11 : 6 – 27 </a:t>
                      </a:r>
                      <a:endParaRPr kumimoji="0" lang="en-US" sz="1800" b="0"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0" i="0" u="none" strike="noStrike" cap="none" normalizeH="0" baseline="0" dirty="0">
                          <a:ln>
                            <a:noFill/>
                          </a:ln>
                          <a:solidFill>
                            <a:schemeClr val="bg1"/>
                          </a:solidFill>
                          <a:effectLst/>
                          <a:latin typeface="Arial"/>
                          <a:ea typeface="ＭＳ Ｐゴシック" charset="0"/>
                          <a:cs typeface="Arial"/>
                        </a:rPr>
                        <a:t>12 - 14</a:t>
                      </a:r>
                      <a:endParaRPr kumimoji="0" lang="en-US" sz="1800" b="0"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0" i="0" u="none" strike="noStrike" cap="none" normalizeH="0" baseline="0" dirty="0">
                          <a:ln>
                            <a:noFill/>
                          </a:ln>
                          <a:solidFill>
                            <a:schemeClr val="bg1"/>
                          </a:solidFill>
                          <a:effectLst/>
                          <a:latin typeface="Arial"/>
                          <a:ea typeface="ＭＳ Ｐゴシック" charset="0"/>
                          <a:cs typeface="Arial"/>
                        </a:rPr>
                        <a:t>14 - 20</a:t>
                      </a:r>
                      <a:endParaRPr kumimoji="0" lang="en-US" sz="1800" b="0"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0" i="0" u="none" strike="noStrike" cap="none" normalizeH="0" baseline="0" dirty="0">
                          <a:ln>
                            <a:noFill/>
                          </a:ln>
                          <a:solidFill>
                            <a:schemeClr val="bg1"/>
                          </a:solidFill>
                          <a:effectLst/>
                          <a:latin typeface="Arial"/>
                          <a:ea typeface="ＭＳ Ｐゴシック" charset="0"/>
                          <a:cs typeface="Arial"/>
                        </a:rPr>
                        <a:t>21 - 23</a:t>
                      </a:r>
                      <a:endParaRPr kumimoji="0" lang="en-US" sz="1800" b="0"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0" i="0" u="none" strike="noStrike" cap="none" normalizeH="0" baseline="0" dirty="0">
                          <a:ln>
                            <a:noFill/>
                          </a:ln>
                          <a:solidFill>
                            <a:schemeClr val="bg1"/>
                          </a:solidFill>
                          <a:effectLst/>
                          <a:latin typeface="Arial"/>
                          <a:ea typeface="ＭＳ Ｐゴシック" charset="0"/>
                          <a:cs typeface="Arial"/>
                        </a:rPr>
                        <a:t>24</a:t>
                      </a:r>
                      <a:endParaRPr kumimoji="0" lang="en-US" sz="1800" b="0"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46757">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a:ea typeface="ＭＳ Ｐゴシック" charset="0"/>
                          <a:cs typeface="Arial"/>
                        </a:rPr>
                        <a:t>على يهوذا</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gridSpan="7">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a:ea typeface="ＭＳ Ｐゴシック" charset="0"/>
                          <a:cs typeface="Arial"/>
                        </a:rPr>
                        <a:t>على كل إسرائيل</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777727">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a:ea typeface="ＭＳ Ｐゴシック" charset="0"/>
                          <a:cs typeface="Arial"/>
                        </a:rPr>
                        <a:t>حبرون</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gridSpan="7">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a:ea typeface="ＭＳ Ｐゴシック" charset="0"/>
                          <a:cs typeface="Arial"/>
                        </a:rPr>
                        <a:t>من أورشليم</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1265491">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a:ea typeface="ＭＳ Ｐゴシック" charset="0"/>
                          <a:cs typeface="Arial"/>
                        </a:rPr>
                        <a:t>7 سنوات (1011 – 1004)</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lnTlToBr>
                      <a:noFill/>
                    </a:lnTlToBr>
                    <a:lnBlToTr>
                      <a:noFill/>
                    </a:lnBlToTr>
                    <a:noFill/>
                  </a:tcPr>
                </a:tc>
                <a:tc gridSpan="7">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a:ea typeface="ＭＳ Ｐゴシック" charset="0"/>
                          <a:cs typeface="Arial"/>
                        </a:rPr>
                        <a:t>33 سنة</a:t>
                      </a:r>
                      <a:endParaRPr kumimoji="0" lang="en-US" sz="1800" b="1" i="0" u="none" strike="noStrike" cap="none" normalizeH="0" baseline="0" dirty="0">
                        <a:ln>
                          <a:noFill/>
                        </a:ln>
                        <a:solidFill>
                          <a:schemeClr val="bg1"/>
                        </a:solidFill>
                        <a:effectLst/>
                        <a:latin typeface="Arial"/>
                        <a:ea typeface="ＭＳ Ｐゴシック" charset="0"/>
                        <a:cs typeface="Arial"/>
                      </a:endParaRPr>
                    </a:p>
                    <a:p>
                      <a:pPr marL="0" marR="0" lvl="0" indent="0" algn="ctr" defTabSz="914400" rtl="1"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Arial"/>
                          <a:ea typeface="ＭＳ Ｐゴシック" charset="0"/>
                          <a:cs typeface="Arial"/>
                        </a:rPr>
                        <a:t>)</a:t>
                      </a:r>
                      <a:r>
                        <a:rPr kumimoji="0" lang="ar-JO" sz="1800" b="1" i="0" u="none" strike="noStrike" cap="none" normalizeH="0" baseline="0" dirty="0">
                          <a:ln>
                            <a:noFill/>
                          </a:ln>
                          <a:solidFill>
                            <a:schemeClr val="bg1"/>
                          </a:solidFill>
                          <a:effectLst/>
                          <a:latin typeface="Arial"/>
                          <a:ea typeface="ＭＳ Ｐゴシック" charset="0"/>
                          <a:cs typeface="Arial"/>
                        </a:rPr>
                        <a:t>1004 – 971</a:t>
                      </a:r>
                      <a:r>
                        <a:rPr kumimoji="0" lang="en-US" sz="1800" b="1" i="0" u="none" strike="noStrike" cap="none" normalizeH="0" baseline="0" dirty="0">
                          <a:ln>
                            <a:noFill/>
                          </a:ln>
                          <a:solidFill>
                            <a:schemeClr val="bg1"/>
                          </a:solidFill>
                          <a:effectLst/>
                          <a:latin typeface="Arial"/>
                          <a:ea typeface="ＭＳ Ｐゴシック" charset="0"/>
                          <a:cs typeface="Arial"/>
                        </a:rPr>
                        <a:t>(</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259073" name="Rectangle 293"/>
          <p:cNvSpPr>
            <a:spLocks noGrp="1" noChangeArrowheads="1"/>
          </p:cNvSpPr>
          <p:nvPr>
            <p:ph type="title" idx="4294967295"/>
          </p:nvPr>
        </p:nvSpPr>
        <p:spPr>
          <a:xfrm>
            <a:off x="39756" y="26502"/>
            <a:ext cx="8229600" cy="533400"/>
          </a:xfrm>
        </p:spPr>
        <p:txBody>
          <a:bodyPr/>
          <a:lstStyle/>
          <a:p>
            <a:pPr algn="l" eaLnBrk="1" hangingPunct="1"/>
            <a:r>
              <a:rPr lang="ar-JO" sz="2400" dirty="0">
                <a:solidFill>
                  <a:schemeClr val="bg1"/>
                </a:solidFill>
                <a:latin typeface="Arial" panose="020B0604020202020204" pitchFamily="34" charset="0"/>
                <a:ea typeface="ＭＳ Ｐゴシック" charset="0"/>
                <a:cs typeface="Arial" panose="020B0604020202020204" pitchFamily="34" charset="0"/>
              </a:rPr>
              <a:t>جدول سفر 2 صموئيل</a:t>
            </a:r>
            <a:endParaRPr lang="en-US" sz="2800" dirty="0">
              <a:latin typeface="Arial" panose="020B0604020202020204" pitchFamily="34" charset="0"/>
              <a:ea typeface="ＭＳ Ｐゴシック" charset="0"/>
              <a:cs typeface="Arial" panose="020B0604020202020204" pitchFamily="34" charset="0"/>
            </a:endParaRPr>
          </a:p>
        </p:txBody>
      </p:sp>
      <p:sp>
        <p:nvSpPr>
          <p:cNvPr id="259135" name="Text Box 287"/>
          <p:cNvSpPr txBox="1">
            <a:spLocks noChangeArrowheads="1"/>
          </p:cNvSpPr>
          <p:nvPr/>
        </p:nvSpPr>
        <p:spPr bwMode="auto">
          <a:xfrm>
            <a:off x="8371295" y="73969"/>
            <a:ext cx="704039" cy="461665"/>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209</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652" name="Freeform 292"/>
          <p:cNvSpPr>
            <a:spLocks/>
          </p:cNvSpPr>
          <p:nvPr/>
        </p:nvSpPr>
        <p:spPr bwMode="auto">
          <a:xfrm>
            <a:off x="48769" y="2002536"/>
            <a:ext cx="9026565" cy="4529158"/>
          </a:xfrm>
          <a:custGeom>
            <a:avLst/>
            <a:gdLst>
              <a:gd name="T0" fmla="*/ 0 w 5591"/>
              <a:gd name="T1" fmla="*/ 2147483647 h 2869"/>
              <a:gd name="T2" fmla="*/ 2147483647 w 5591"/>
              <a:gd name="T3" fmla="*/ 2147483647 h 2869"/>
              <a:gd name="T4" fmla="*/ 2147483647 w 5591"/>
              <a:gd name="T5" fmla="*/ 2147483647 h 2869"/>
              <a:gd name="T6" fmla="*/ 2147483647 w 5591"/>
              <a:gd name="T7" fmla="*/ 2147483647 h 2869"/>
              <a:gd name="T8" fmla="*/ 2147483647 w 5591"/>
              <a:gd name="T9" fmla="*/ 2147483647 h 2869"/>
              <a:gd name="T10" fmla="*/ 2147483647 w 5591"/>
              <a:gd name="T11" fmla="*/ 2147483647 h 2869"/>
              <a:gd name="T12" fmla="*/ 2147483647 w 5591"/>
              <a:gd name="T13" fmla="*/ 2147483647 h 2869"/>
              <a:gd name="T14" fmla="*/ 2147483647 w 5591"/>
              <a:gd name="T15" fmla="*/ 2147483647 h 2869"/>
              <a:gd name="T16" fmla="*/ 2147483647 w 5591"/>
              <a:gd name="T17" fmla="*/ 2147483647 h 2869"/>
              <a:gd name="T18" fmla="*/ 2147483647 w 5591"/>
              <a:gd name="T19" fmla="*/ 2147483647 h 2869"/>
              <a:gd name="T20" fmla="*/ 2147483647 w 5591"/>
              <a:gd name="T21" fmla="*/ 2147483647 h 2869"/>
              <a:gd name="T22" fmla="*/ 2147483647 w 5591"/>
              <a:gd name="T23" fmla="*/ 2147483647 h 2869"/>
              <a:gd name="T24" fmla="*/ 2147483647 w 5591"/>
              <a:gd name="T25" fmla="*/ 2147483647 h 2869"/>
              <a:gd name="T26" fmla="*/ 2147483647 w 5591"/>
              <a:gd name="T27" fmla="*/ 2147483647 h 2869"/>
              <a:gd name="T28" fmla="*/ 2147483647 w 5591"/>
              <a:gd name="T29" fmla="*/ 2147483647 h 2869"/>
              <a:gd name="T30" fmla="*/ 2147483647 w 5591"/>
              <a:gd name="T31" fmla="*/ 0 h 2869"/>
              <a:gd name="T32" fmla="*/ 2147483647 w 5591"/>
              <a:gd name="T33" fmla="*/ 2147483647 h 2869"/>
              <a:gd name="T34" fmla="*/ 2147483647 w 5591"/>
              <a:gd name="T35" fmla="*/ 2147483647 h 2869"/>
              <a:gd name="T36" fmla="*/ 2147483647 w 5591"/>
              <a:gd name="T37" fmla="*/ 2147483647 h 2869"/>
              <a:gd name="T38" fmla="*/ 2147483647 w 5591"/>
              <a:gd name="T39" fmla="*/ 2147483647 h 2869"/>
              <a:gd name="T40" fmla="*/ 2147483647 w 5591"/>
              <a:gd name="T41" fmla="*/ 2147483647 h 2869"/>
              <a:gd name="T42" fmla="*/ 2147483647 w 5591"/>
              <a:gd name="T43" fmla="*/ 2147483647 h 2869"/>
              <a:gd name="T44" fmla="*/ 2147483647 w 5591"/>
              <a:gd name="T45" fmla="*/ 2147483647 h 2869"/>
              <a:gd name="T46" fmla="*/ 2147483647 w 5591"/>
              <a:gd name="T47" fmla="*/ 2147483647 h 2869"/>
              <a:gd name="T48" fmla="*/ 2147483647 w 5591"/>
              <a:gd name="T49" fmla="*/ 2147483647 h 2869"/>
              <a:gd name="T50" fmla="*/ 2147483647 w 5591"/>
              <a:gd name="T51" fmla="*/ 2147483647 h 2869"/>
              <a:gd name="T52" fmla="*/ 2147483647 w 5591"/>
              <a:gd name="T53" fmla="*/ 2147483647 h 2869"/>
              <a:gd name="T54" fmla="*/ 2147483647 w 5591"/>
              <a:gd name="T55" fmla="*/ 2147483647 h 2869"/>
              <a:gd name="T56" fmla="*/ 2147483647 w 5591"/>
              <a:gd name="T57" fmla="*/ 2147483647 h 2869"/>
              <a:gd name="T58" fmla="*/ 2147483647 w 5591"/>
              <a:gd name="T59" fmla="*/ 2147483647 h 2869"/>
              <a:gd name="T60" fmla="*/ 2147483647 w 5591"/>
              <a:gd name="T61" fmla="*/ 2147483647 h 2869"/>
              <a:gd name="T62" fmla="*/ 2147483647 w 5591"/>
              <a:gd name="T63" fmla="*/ 2147483647 h 2869"/>
              <a:gd name="T64" fmla="*/ 2147483647 w 5591"/>
              <a:gd name="T65" fmla="*/ 2147483647 h 2869"/>
              <a:gd name="T66" fmla="*/ 2147483647 w 5591"/>
              <a:gd name="T67" fmla="*/ 2147483647 h 2869"/>
              <a:gd name="T68" fmla="*/ 2147483647 w 5591"/>
              <a:gd name="T69" fmla="*/ 2147483647 h 2869"/>
              <a:gd name="T70" fmla="*/ 2147483647 w 5591"/>
              <a:gd name="T71" fmla="*/ 2147483647 h 2869"/>
              <a:gd name="T72" fmla="*/ 2147483647 w 5591"/>
              <a:gd name="T73" fmla="*/ 2147483647 h 2869"/>
              <a:gd name="T74" fmla="*/ 2147483647 w 5591"/>
              <a:gd name="T75" fmla="*/ 2147483647 h 2869"/>
              <a:gd name="T76" fmla="*/ 2147483647 w 5591"/>
              <a:gd name="T77" fmla="*/ 2147483647 h 2869"/>
              <a:gd name="T78" fmla="*/ 2147483647 w 5591"/>
              <a:gd name="T79" fmla="*/ 2147483647 h 2869"/>
              <a:gd name="T80" fmla="*/ 2147483647 w 5591"/>
              <a:gd name="T81" fmla="*/ 2147483647 h 2869"/>
              <a:gd name="T82" fmla="*/ 2147483647 w 5591"/>
              <a:gd name="T83" fmla="*/ 2147483647 h 2869"/>
              <a:gd name="T84" fmla="*/ 2147483647 w 5591"/>
              <a:gd name="T85" fmla="*/ 2147483647 h 2869"/>
              <a:gd name="T86" fmla="*/ 2147483647 w 5591"/>
              <a:gd name="T87" fmla="*/ 2147483647 h 2869"/>
              <a:gd name="T88" fmla="*/ 2147483647 w 5591"/>
              <a:gd name="T89" fmla="*/ 2147483647 h 2869"/>
              <a:gd name="T90" fmla="*/ 2147483647 w 5591"/>
              <a:gd name="T91" fmla="*/ 2147483647 h 2869"/>
              <a:gd name="T92" fmla="*/ 2147483647 w 5591"/>
              <a:gd name="T93" fmla="*/ 2147483647 h 2869"/>
              <a:gd name="T94" fmla="*/ 2147483647 w 5591"/>
              <a:gd name="T95" fmla="*/ 2147483647 h 2869"/>
              <a:gd name="T96" fmla="*/ 2147483647 w 5591"/>
              <a:gd name="T97" fmla="*/ 2147483647 h 2869"/>
              <a:gd name="T98" fmla="*/ 2147483647 w 5591"/>
              <a:gd name="T99" fmla="*/ 2147483647 h 2869"/>
              <a:gd name="T100" fmla="*/ 2147483647 w 5591"/>
              <a:gd name="T101" fmla="*/ 2147483647 h 2869"/>
              <a:gd name="T102" fmla="*/ 2147483647 w 5591"/>
              <a:gd name="T103" fmla="*/ 2147483647 h 2869"/>
              <a:gd name="T104" fmla="*/ 2147483647 w 5591"/>
              <a:gd name="T105" fmla="*/ 2147483647 h 2869"/>
              <a:gd name="T106" fmla="*/ 2147483647 w 5591"/>
              <a:gd name="T107" fmla="*/ 2147483647 h 2869"/>
              <a:gd name="T108" fmla="*/ 2147483647 w 5591"/>
              <a:gd name="T109" fmla="*/ 2147483647 h 2869"/>
              <a:gd name="T110" fmla="*/ 2147483647 w 5591"/>
              <a:gd name="T111" fmla="*/ 2147483647 h 2869"/>
              <a:gd name="T112" fmla="*/ 2147483647 w 5591"/>
              <a:gd name="T113" fmla="*/ 2147483647 h 2869"/>
              <a:gd name="T114" fmla="*/ 2147483647 w 5591"/>
              <a:gd name="T115" fmla="*/ 2147483647 h 2869"/>
              <a:gd name="T116" fmla="*/ 2147483647 w 5591"/>
              <a:gd name="T117" fmla="*/ 2147483647 h 2869"/>
              <a:gd name="T118" fmla="*/ 2147483647 w 5591"/>
              <a:gd name="T119" fmla="*/ 2147483647 h 286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591"/>
              <a:gd name="T181" fmla="*/ 0 h 2869"/>
              <a:gd name="T182" fmla="*/ 5591 w 5591"/>
              <a:gd name="T183" fmla="*/ 2869 h 286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591" h="2869">
                <a:moveTo>
                  <a:pt x="0" y="2280"/>
                </a:moveTo>
                <a:cubicBezTo>
                  <a:pt x="34" y="2227"/>
                  <a:pt x="80" y="2181"/>
                  <a:pt x="120" y="2133"/>
                </a:cubicBezTo>
                <a:cubicBezTo>
                  <a:pt x="173" y="2066"/>
                  <a:pt x="173" y="2023"/>
                  <a:pt x="267" y="2005"/>
                </a:cubicBezTo>
                <a:cubicBezTo>
                  <a:pt x="276" y="1995"/>
                  <a:pt x="284" y="1985"/>
                  <a:pt x="294" y="1977"/>
                </a:cubicBezTo>
                <a:cubicBezTo>
                  <a:pt x="305" y="1966"/>
                  <a:pt x="320" y="1959"/>
                  <a:pt x="331" y="1949"/>
                </a:cubicBezTo>
                <a:cubicBezTo>
                  <a:pt x="358" y="1921"/>
                  <a:pt x="363" y="1878"/>
                  <a:pt x="386" y="1848"/>
                </a:cubicBezTo>
                <a:cubicBezTo>
                  <a:pt x="397" y="1832"/>
                  <a:pt x="416" y="1823"/>
                  <a:pt x="432" y="1811"/>
                </a:cubicBezTo>
                <a:cubicBezTo>
                  <a:pt x="417" y="1534"/>
                  <a:pt x="404" y="1541"/>
                  <a:pt x="506" y="1168"/>
                </a:cubicBezTo>
                <a:cubicBezTo>
                  <a:pt x="516" y="1127"/>
                  <a:pt x="684" y="997"/>
                  <a:pt x="690" y="993"/>
                </a:cubicBezTo>
                <a:cubicBezTo>
                  <a:pt x="725" y="960"/>
                  <a:pt x="748" y="913"/>
                  <a:pt x="791" y="892"/>
                </a:cubicBezTo>
                <a:cubicBezTo>
                  <a:pt x="808" y="883"/>
                  <a:pt x="846" y="873"/>
                  <a:pt x="846" y="873"/>
                </a:cubicBezTo>
                <a:cubicBezTo>
                  <a:pt x="867" y="840"/>
                  <a:pt x="892" y="808"/>
                  <a:pt x="920" y="781"/>
                </a:cubicBezTo>
                <a:cubicBezTo>
                  <a:pt x="941" y="717"/>
                  <a:pt x="985" y="671"/>
                  <a:pt x="1021" y="616"/>
                </a:cubicBezTo>
                <a:cubicBezTo>
                  <a:pt x="1044" y="578"/>
                  <a:pt x="1049" y="558"/>
                  <a:pt x="1094" y="542"/>
                </a:cubicBezTo>
                <a:cubicBezTo>
                  <a:pt x="1219" y="416"/>
                  <a:pt x="1246" y="251"/>
                  <a:pt x="1343" y="110"/>
                </a:cubicBezTo>
                <a:cubicBezTo>
                  <a:pt x="1361" y="53"/>
                  <a:pt x="1358" y="19"/>
                  <a:pt x="1416" y="0"/>
                </a:cubicBezTo>
                <a:cubicBezTo>
                  <a:pt x="1455" y="81"/>
                  <a:pt x="1461" y="176"/>
                  <a:pt x="1471" y="266"/>
                </a:cubicBezTo>
                <a:cubicBezTo>
                  <a:pt x="1474" y="447"/>
                  <a:pt x="1471" y="628"/>
                  <a:pt x="1480" y="809"/>
                </a:cubicBezTo>
                <a:cubicBezTo>
                  <a:pt x="1482" y="859"/>
                  <a:pt x="1503" y="884"/>
                  <a:pt x="1517" y="929"/>
                </a:cubicBezTo>
                <a:cubicBezTo>
                  <a:pt x="1524" y="953"/>
                  <a:pt x="1536" y="1002"/>
                  <a:pt x="1536" y="1002"/>
                </a:cubicBezTo>
                <a:cubicBezTo>
                  <a:pt x="1527" y="1326"/>
                  <a:pt x="1401" y="1440"/>
                  <a:pt x="1628" y="1416"/>
                </a:cubicBezTo>
                <a:cubicBezTo>
                  <a:pt x="1756" y="1422"/>
                  <a:pt x="1885" y="1427"/>
                  <a:pt x="2014" y="1434"/>
                </a:cubicBezTo>
                <a:cubicBezTo>
                  <a:pt x="2151" y="1441"/>
                  <a:pt x="2129" y="1403"/>
                  <a:pt x="2152" y="1471"/>
                </a:cubicBezTo>
                <a:cubicBezTo>
                  <a:pt x="2136" y="1568"/>
                  <a:pt x="2155" y="1484"/>
                  <a:pt x="2115" y="1582"/>
                </a:cubicBezTo>
                <a:cubicBezTo>
                  <a:pt x="2107" y="1599"/>
                  <a:pt x="2097" y="1637"/>
                  <a:pt x="2097" y="1637"/>
                </a:cubicBezTo>
                <a:cubicBezTo>
                  <a:pt x="2104" y="1721"/>
                  <a:pt x="2093" y="1734"/>
                  <a:pt x="2143" y="1784"/>
                </a:cubicBezTo>
                <a:cubicBezTo>
                  <a:pt x="2169" y="2196"/>
                  <a:pt x="2135" y="1948"/>
                  <a:pt x="2235" y="2363"/>
                </a:cubicBezTo>
                <a:cubicBezTo>
                  <a:pt x="2250" y="2425"/>
                  <a:pt x="2268" y="2500"/>
                  <a:pt x="2281" y="2566"/>
                </a:cubicBezTo>
                <a:cubicBezTo>
                  <a:pt x="2284" y="2584"/>
                  <a:pt x="2285" y="2602"/>
                  <a:pt x="2290" y="2621"/>
                </a:cubicBezTo>
                <a:cubicBezTo>
                  <a:pt x="2294" y="2639"/>
                  <a:pt x="2308" y="2676"/>
                  <a:pt x="2308" y="2676"/>
                </a:cubicBezTo>
                <a:cubicBezTo>
                  <a:pt x="2329" y="2670"/>
                  <a:pt x="2352" y="2667"/>
                  <a:pt x="2372" y="2658"/>
                </a:cubicBezTo>
                <a:cubicBezTo>
                  <a:pt x="2399" y="2644"/>
                  <a:pt x="2415" y="2609"/>
                  <a:pt x="2446" y="2602"/>
                </a:cubicBezTo>
                <a:cubicBezTo>
                  <a:pt x="2476" y="2594"/>
                  <a:pt x="2507" y="2596"/>
                  <a:pt x="2538" y="2593"/>
                </a:cubicBezTo>
                <a:cubicBezTo>
                  <a:pt x="2588" y="2576"/>
                  <a:pt x="2617" y="2599"/>
                  <a:pt x="2667" y="2612"/>
                </a:cubicBezTo>
                <a:cubicBezTo>
                  <a:pt x="2713" y="2623"/>
                  <a:pt x="2758" y="2636"/>
                  <a:pt x="2805" y="2648"/>
                </a:cubicBezTo>
                <a:cubicBezTo>
                  <a:pt x="2842" y="2687"/>
                  <a:pt x="2944" y="2722"/>
                  <a:pt x="2998" y="2740"/>
                </a:cubicBezTo>
                <a:cubicBezTo>
                  <a:pt x="3045" y="2790"/>
                  <a:pt x="3112" y="2772"/>
                  <a:pt x="3182" y="2777"/>
                </a:cubicBezTo>
                <a:cubicBezTo>
                  <a:pt x="3267" y="2790"/>
                  <a:pt x="3346" y="2811"/>
                  <a:pt x="3430" y="2832"/>
                </a:cubicBezTo>
                <a:cubicBezTo>
                  <a:pt x="3436" y="2838"/>
                  <a:pt x="3440" y="2847"/>
                  <a:pt x="3448" y="2851"/>
                </a:cubicBezTo>
                <a:cubicBezTo>
                  <a:pt x="3465" y="2859"/>
                  <a:pt x="3504" y="2869"/>
                  <a:pt x="3504" y="2869"/>
                </a:cubicBezTo>
                <a:cubicBezTo>
                  <a:pt x="3684" y="2863"/>
                  <a:pt x="3844" y="2853"/>
                  <a:pt x="4019" y="2832"/>
                </a:cubicBezTo>
                <a:cubicBezTo>
                  <a:pt x="4040" y="2826"/>
                  <a:pt x="4061" y="2820"/>
                  <a:pt x="4083" y="2814"/>
                </a:cubicBezTo>
                <a:cubicBezTo>
                  <a:pt x="4101" y="2808"/>
                  <a:pt x="4138" y="2795"/>
                  <a:pt x="4138" y="2795"/>
                </a:cubicBezTo>
                <a:cubicBezTo>
                  <a:pt x="4216" y="2677"/>
                  <a:pt x="4147" y="2792"/>
                  <a:pt x="4147" y="2446"/>
                </a:cubicBezTo>
                <a:cubicBezTo>
                  <a:pt x="4147" y="2415"/>
                  <a:pt x="4154" y="2384"/>
                  <a:pt x="4156" y="2354"/>
                </a:cubicBezTo>
                <a:cubicBezTo>
                  <a:pt x="4163" y="2228"/>
                  <a:pt x="4167" y="2102"/>
                  <a:pt x="4175" y="1977"/>
                </a:cubicBezTo>
                <a:cubicBezTo>
                  <a:pt x="4182" y="1848"/>
                  <a:pt x="4195" y="1723"/>
                  <a:pt x="4230" y="1600"/>
                </a:cubicBezTo>
                <a:cubicBezTo>
                  <a:pt x="4241" y="1559"/>
                  <a:pt x="4235" y="1519"/>
                  <a:pt x="4267" y="1490"/>
                </a:cubicBezTo>
                <a:cubicBezTo>
                  <a:pt x="4299" y="1387"/>
                  <a:pt x="4325" y="1281"/>
                  <a:pt x="4350" y="1177"/>
                </a:cubicBezTo>
                <a:cubicBezTo>
                  <a:pt x="4361" y="1127"/>
                  <a:pt x="4367" y="1081"/>
                  <a:pt x="4396" y="1039"/>
                </a:cubicBezTo>
                <a:cubicBezTo>
                  <a:pt x="4410" y="994"/>
                  <a:pt x="4470" y="917"/>
                  <a:pt x="4506" y="883"/>
                </a:cubicBezTo>
                <a:cubicBezTo>
                  <a:pt x="4519" y="828"/>
                  <a:pt x="4514" y="803"/>
                  <a:pt x="4561" y="772"/>
                </a:cubicBezTo>
                <a:cubicBezTo>
                  <a:pt x="4671" y="888"/>
                  <a:pt x="4810" y="951"/>
                  <a:pt x="4956" y="1011"/>
                </a:cubicBezTo>
                <a:cubicBezTo>
                  <a:pt x="5059" y="1053"/>
                  <a:pt x="5129" y="1059"/>
                  <a:pt x="5205" y="1131"/>
                </a:cubicBezTo>
                <a:cubicBezTo>
                  <a:pt x="5220" y="1178"/>
                  <a:pt x="5234" y="1257"/>
                  <a:pt x="5269" y="1296"/>
                </a:cubicBezTo>
                <a:cubicBezTo>
                  <a:pt x="5286" y="1315"/>
                  <a:pt x="5298" y="1345"/>
                  <a:pt x="5324" y="1352"/>
                </a:cubicBezTo>
                <a:cubicBezTo>
                  <a:pt x="5385" y="1366"/>
                  <a:pt x="5420" y="1372"/>
                  <a:pt x="5490" y="1379"/>
                </a:cubicBezTo>
                <a:cubicBezTo>
                  <a:pt x="5508" y="1385"/>
                  <a:pt x="5526" y="1393"/>
                  <a:pt x="5545" y="1398"/>
                </a:cubicBezTo>
                <a:cubicBezTo>
                  <a:pt x="5557" y="1401"/>
                  <a:pt x="5571" y="1400"/>
                  <a:pt x="5582" y="1407"/>
                </a:cubicBezTo>
                <a:cubicBezTo>
                  <a:pt x="5587" y="1410"/>
                  <a:pt x="5588" y="1419"/>
                  <a:pt x="5591" y="1425"/>
                </a:cubicBezTo>
              </a:path>
            </a:pathLst>
          </a:custGeom>
          <a:noFill/>
          <a:ln w="762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31052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652"/>
                                        </p:tgtEl>
                                        <p:attrNameLst>
                                          <p:attrName>style.visibility</p:attrName>
                                        </p:attrNameLst>
                                      </p:cBhvr>
                                      <p:to>
                                        <p:strVal val="visible"/>
                                      </p:to>
                                    </p:set>
                                    <p:animEffect transition="in" filter="wipe(left)">
                                      <p:cBhvr>
                                        <p:cTn id="7" dur="5000"/>
                                        <p:tgtEl>
                                          <p:spTgt spid="1565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590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3" grpId="0"/>
      <p:bldP spid="15652"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0098" name="Picture 1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43088" y="0"/>
            <a:ext cx="5243512"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03" name="Text Box 11"/>
          <p:cNvSpPr txBox="1">
            <a:spLocks noChangeArrowheads="1"/>
          </p:cNvSpPr>
          <p:nvPr/>
        </p:nvSpPr>
        <p:spPr bwMode="auto">
          <a:xfrm>
            <a:off x="3433936" y="5486401"/>
            <a:ext cx="4090392" cy="1200329"/>
          </a:xfrm>
          <a:prstGeom prst="rect">
            <a:avLst/>
          </a:prstGeom>
          <a:noFill/>
          <a:ln w="9525">
            <a:noFill/>
            <a:miter lim="800000"/>
            <a:headEnd/>
            <a:tailEnd/>
          </a:ln>
          <a:effectLst/>
        </p:spPr>
        <p:txBody>
          <a:bodyPr>
            <a:spAutoFit/>
          </a:bodyPr>
          <a:lstStyle>
            <a:defPPr>
              <a:defRPr lang="en-US"/>
            </a:defPPr>
            <a:lvl1pPr>
              <a:defRPr sz="3600" b="1">
                <a:solidFill>
                  <a:srgbClr val="FFFF00"/>
                </a:solidFill>
                <a:effectLst>
                  <a:glow rad="241300">
                    <a:schemeClr val="tx1">
                      <a:alpha val="96000"/>
                    </a:schemeClr>
                  </a:glow>
                </a:effectLst>
                <a:latin typeface="Arial"/>
                <a:ea typeface="+mn-ea"/>
                <a:cs typeface="Arial"/>
              </a:defRPr>
            </a:lvl1pPr>
          </a:lstStyle>
          <a:p>
            <a:pPr>
              <a:defRPr/>
            </a:pPr>
            <a:r>
              <a:rPr lang="ar-JO" dirty="0">
                <a:solidFill>
                  <a:schemeClr val="bg1"/>
                </a:solidFill>
              </a:rPr>
              <a:t>الراعي</a:t>
            </a:r>
          </a:p>
          <a:p>
            <a:pPr>
              <a:defRPr/>
            </a:pPr>
            <a:r>
              <a:rPr lang="ar-JO" dirty="0">
                <a:solidFill>
                  <a:schemeClr val="bg1"/>
                </a:solidFill>
              </a:rPr>
              <a:t>الصالح</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1000"/>
                                  </p:stCondLst>
                                  <p:childTnLst>
                                    <p:set>
                                      <p:cBhvr>
                                        <p:cTn id="6" dur="1" fill="hold">
                                          <p:stCondLst>
                                            <p:cond delay="499"/>
                                          </p:stCondLst>
                                        </p:cTn>
                                        <p:tgtEl>
                                          <p:spTgt spid="8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3389313"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5"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0" y="3200400"/>
            <a:ext cx="28194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6" name="Picture 6" descr="davidreni"/>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48400" y="0"/>
            <a:ext cx="28956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8" name="Picture 8" descr="goldavca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248400" y="3657600"/>
            <a:ext cx="289560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9" name="Picture 9" descr="titian"/>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29001" y="0"/>
            <a:ext cx="2784475"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90" name="Picture 10" descr="vouet"/>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673226" y="3810000"/>
            <a:ext cx="1755775"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91" name="Picture 11" descr="davidcatalan"/>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0" y="3810000"/>
            <a:ext cx="16764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92" name="Text Box 12"/>
          <p:cNvSpPr txBox="1">
            <a:spLocks noChangeArrowheads="1"/>
          </p:cNvSpPr>
          <p:nvPr/>
        </p:nvSpPr>
        <p:spPr bwMode="auto">
          <a:xfrm>
            <a:off x="2987677" y="2667001"/>
            <a:ext cx="4608513" cy="70788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4000" b="1" dirty="0">
                <a:solidFill>
                  <a:schemeClr val="bg1"/>
                </a:solidFill>
                <a:cs typeface="Arial" charset="0"/>
              </a:rPr>
              <a:t>البطل القومي</a:t>
            </a:r>
            <a:endParaRPr lang="en-US" sz="4000" b="1" dirty="0">
              <a:solidFill>
                <a:schemeClr val="bg1"/>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20484"/>
                                        </p:tgtEl>
                                        <p:attrNameLst>
                                          <p:attrName>style.visibility</p:attrName>
                                        </p:attrNameLst>
                                      </p:cBhvr>
                                      <p:to>
                                        <p:strVal val="visible"/>
                                      </p:to>
                                    </p:set>
                                    <p:animEffect transition="in" filter="checkerboard(across)">
                                      <p:cBhvr>
                                        <p:cTn id="7" dur="500"/>
                                        <p:tgtEl>
                                          <p:spTgt spid="20484"/>
                                        </p:tgtEl>
                                      </p:cBhvr>
                                    </p:animEffect>
                                  </p:childTnLst>
                                </p:cTn>
                              </p:par>
                            </p:childTnLst>
                          </p:cTn>
                        </p:par>
                        <p:par>
                          <p:cTn id="8" fill="hold" nodeType="afterGroup">
                            <p:stCondLst>
                              <p:cond delay="1500"/>
                            </p:stCondLst>
                            <p:childTnLst>
                              <p:par>
                                <p:cTn id="9" presetID="1" presetClass="entr" presetSubtype="0" fill="hold" nodeType="afterEffect">
                                  <p:stCondLst>
                                    <p:cond delay="1000"/>
                                  </p:stCondLst>
                                  <p:childTnLst>
                                    <p:set>
                                      <p:cBhvr>
                                        <p:cTn id="10" dur="1" fill="hold">
                                          <p:stCondLst>
                                            <p:cond delay="499"/>
                                          </p:stCondLst>
                                        </p:cTn>
                                        <p:tgtEl>
                                          <p:spTgt spid="20489"/>
                                        </p:tgtEl>
                                        <p:attrNameLst>
                                          <p:attrName>style.visibility</p:attrName>
                                        </p:attrNameLst>
                                      </p:cBhvr>
                                      <p:to>
                                        <p:strVal val="visible"/>
                                      </p:to>
                                    </p:set>
                                  </p:childTnLst>
                                </p:cTn>
                              </p:par>
                            </p:childTnLst>
                          </p:cTn>
                        </p:par>
                        <p:par>
                          <p:cTn id="11" fill="hold" nodeType="afterGroup">
                            <p:stCondLst>
                              <p:cond delay="3000"/>
                            </p:stCondLst>
                            <p:childTnLst>
                              <p:par>
                                <p:cTn id="12" presetID="1" presetClass="entr" presetSubtype="0" fill="hold" nodeType="afterEffect">
                                  <p:stCondLst>
                                    <p:cond delay="1000"/>
                                  </p:stCondLst>
                                  <p:childTnLst>
                                    <p:set>
                                      <p:cBhvr>
                                        <p:cTn id="13" dur="1" fill="hold">
                                          <p:stCondLst>
                                            <p:cond delay="499"/>
                                          </p:stCondLst>
                                        </p:cTn>
                                        <p:tgtEl>
                                          <p:spTgt spid="20486"/>
                                        </p:tgtEl>
                                        <p:attrNameLst>
                                          <p:attrName>style.visibility</p:attrName>
                                        </p:attrNameLst>
                                      </p:cBhvr>
                                      <p:to>
                                        <p:strVal val="visible"/>
                                      </p:to>
                                    </p:set>
                                  </p:childTnLst>
                                </p:cTn>
                              </p:par>
                            </p:childTnLst>
                          </p:cTn>
                        </p:par>
                        <p:par>
                          <p:cTn id="14" fill="hold" nodeType="afterGroup">
                            <p:stCondLst>
                              <p:cond delay="4500"/>
                            </p:stCondLst>
                            <p:childTnLst>
                              <p:par>
                                <p:cTn id="15" presetID="1" presetClass="entr" presetSubtype="0" fill="hold" nodeType="afterEffect">
                                  <p:stCondLst>
                                    <p:cond delay="1000"/>
                                  </p:stCondLst>
                                  <p:childTnLst>
                                    <p:set>
                                      <p:cBhvr>
                                        <p:cTn id="16" dur="1" fill="hold">
                                          <p:stCondLst>
                                            <p:cond delay="499"/>
                                          </p:stCondLst>
                                        </p:cTn>
                                        <p:tgtEl>
                                          <p:spTgt spid="20488"/>
                                        </p:tgtEl>
                                        <p:attrNameLst>
                                          <p:attrName>style.visibility</p:attrName>
                                        </p:attrNameLst>
                                      </p:cBhvr>
                                      <p:to>
                                        <p:strVal val="visible"/>
                                      </p:to>
                                    </p:set>
                                  </p:childTnLst>
                                </p:cTn>
                              </p:par>
                            </p:childTnLst>
                          </p:cTn>
                        </p:par>
                        <p:par>
                          <p:cTn id="17" fill="hold" nodeType="afterGroup">
                            <p:stCondLst>
                              <p:cond delay="6000"/>
                            </p:stCondLst>
                            <p:childTnLst>
                              <p:par>
                                <p:cTn id="18" presetID="1" presetClass="entr" presetSubtype="0" fill="hold" nodeType="afterEffect">
                                  <p:stCondLst>
                                    <p:cond delay="1000"/>
                                  </p:stCondLst>
                                  <p:childTnLst>
                                    <p:set>
                                      <p:cBhvr>
                                        <p:cTn id="19" dur="1" fill="hold">
                                          <p:stCondLst>
                                            <p:cond delay="499"/>
                                          </p:stCondLst>
                                        </p:cTn>
                                        <p:tgtEl>
                                          <p:spTgt spid="20485"/>
                                        </p:tgtEl>
                                        <p:attrNameLst>
                                          <p:attrName>style.visibility</p:attrName>
                                        </p:attrNameLst>
                                      </p:cBhvr>
                                      <p:to>
                                        <p:strVal val="visible"/>
                                      </p:to>
                                    </p:set>
                                  </p:childTnLst>
                                </p:cTn>
                              </p:par>
                            </p:childTnLst>
                          </p:cTn>
                        </p:par>
                        <p:par>
                          <p:cTn id="20" fill="hold" nodeType="afterGroup">
                            <p:stCondLst>
                              <p:cond delay="7500"/>
                            </p:stCondLst>
                            <p:childTnLst>
                              <p:par>
                                <p:cTn id="21" presetID="19" presetClass="entr" presetSubtype="10" fill="hold" nodeType="afterEffect">
                                  <p:stCondLst>
                                    <p:cond delay="1000"/>
                                  </p:stCondLst>
                                  <p:iterate type="lt">
                                    <p:tmPct val="100000"/>
                                  </p:iterate>
                                  <p:childTnLst>
                                    <p:set>
                                      <p:cBhvr>
                                        <p:cTn id="22" dur="1" fill="hold">
                                          <p:stCondLst>
                                            <p:cond delay="0"/>
                                          </p:stCondLst>
                                        </p:cTn>
                                        <p:tgtEl>
                                          <p:spTgt spid="20490"/>
                                        </p:tgtEl>
                                        <p:attrNameLst>
                                          <p:attrName>style.visibility</p:attrName>
                                        </p:attrNameLst>
                                      </p:cBhvr>
                                      <p:to>
                                        <p:strVal val="visible"/>
                                      </p:to>
                                    </p:set>
                                    <p:anim calcmode="lin" valueType="num">
                                      <p:cBhvr>
                                        <p:cTn id="23" dur="750" fill="hold"/>
                                        <p:tgtEl>
                                          <p:spTgt spid="20490"/>
                                        </p:tgtEl>
                                        <p:attrNameLst>
                                          <p:attrName>ppt_w</p:attrName>
                                        </p:attrNameLst>
                                      </p:cBhvr>
                                      <p:tavLst>
                                        <p:tav tm="0" fmla="#ppt_w*sin(2.5*pi*$)">
                                          <p:val>
                                            <p:fltVal val="0"/>
                                          </p:val>
                                        </p:tav>
                                        <p:tav tm="100000">
                                          <p:val>
                                            <p:fltVal val="1"/>
                                          </p:val>
                                        </p:tav>
                                      </p:tavLst>
                                    </p:anim>
                                    <p:anim calcmode="lin" valueType="num">
                                      <p:cBhvr>
                                        <p:cTn id="24" dur="750" fill="hold"/>
                                        <p:tgtEl>
                                          <p:spTgt spid="20490"/>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9250"/>
                            </p:stCondLst>
                            <p:childTnLst>
                              <p:par>
                                <p:cTn id="26" presetID="1" presetClass="entr" presetSubtype="0" fill="hold" nodeType="afterEffect">
                                  <p:stCondLst>
                                    <p:cond delay="1000"/>
                                  </p:stCondLst>
                                  <p:childTnLst>
                                    <p:set>
                                      <p:cBhvr>
                                        <p:cTn id="27" dur="1" fill="hold">
                                          <p:stCondLst>
                                            <p:cond delay="499"/>
                                          </p:stCondLst>
                                        </p:cTn>
                                        <p:tgtEl>
                                          <p:spTgt spid="20491"/>
                                        </p:tgtEl>
                                        <p:attrNameLst>
                                          <p:attrName>style.visibility</p:attrName>
                                        </p:attrNameLst>
                                      </p:cBhvr>
                                      <p:to>
                                        <p:strVal val="visible"/>
                                      </p:to>
                                    </p:set>
                                  </p:childTnLst>
                                </p:cTn>
                              </p:par>
                            </p:childTnLst>
                          </p:cTn>
                        </p:par>
                        <p:par>
                          <p:cTn id="28" fill="hold" nodeType="afterGroup">
                            <p:stCondLst>
                              <p:cond delay="10750"/>
                            </p:stCondLst>
                            <p:childTnLst>
                              <p:par>
                                <p:cTn id="29" presetID="1" presetClass="entr" presetSubtype="0" fill="hold" grpId="0" nodeType="afterEffect">
                                  <p:stCondLst>
                                    <p:cond delay="1000"/>
                                  </p:stCondLst>
                                  <p:childTnLst>
                                    <p:set>
                                      <p:cBhvr>
                                        <p:cTn id="30" dur="1" fill="hold">
                                          <p:stCondLst>
                                            <p:cond delay="499"/>
                                          </p:stCondLst>
                                        </p:cTn>
                                        <p:tgtEl>
                                          <p:spTgt spid="204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2" grpId="0" animBg="1" autoUpdateAnimBg="0"/>
    </p:bldLst>
  </p:timing>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2146"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4881563"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5"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83151" y="457200"/>
            <a:ext cx="40894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4" name="Picture 6" descr="stor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95600" y="2667001"/>
            <a:ext cx="2676525" cy="417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6" name="Text Box 8"/>
          <p:cNvSpPr txBox="1">
            <a:spLocks noChangeArrowheads="1"/>
          </p:cNvSpPr>
          <p:nvPr/>
        </p:nvSpPr>
        <p:spPr bwMode="auto">
          <a:xfrm>
            <a:off x="4267200" y="44451"/>
            <a:ext cx="2133600" cy="2862322"/>
          </a:xfrm>
          <a:prstGeom prst="rect">
            <a:avLst/>
          </a:prstGeom>
          <a:noFill/>
          <a:ln w="9525">
            <a:noFill/>
            <a:miter lim="800000"/>
            <a:headEnd/>
            <a:tailEnd/>
          </a:ln>
          <a:effectLst/>
        </p:spPr>
        <p:txBody>
          <a:bodyPr>
            <a:spAutoFit/>
          </a:bodyPr>
          <a:lstStyle/>
          <a:p>
            <a:pPr>
              <a:defRPr/>
            </a:pPr>
            <a:r>
              <a:rPr lang="ar-JO" sz="3600" b="1" dirty="0">
                <a:solidFill>
                  <a:srgbClr val="FFFF00"/>
                </a:solidFill>
                <a:effectLst>
                  <a:glow rad="241300">
                    <a:schemeClr val="tx1">
                      <a:alpha val="96000"/>
                    </a:schemeClr>
                  </a:glow>
                </a:effectLst>
                <a:latin typeface="Arial"/>
                <a:ea typeface="+mn-ea"/>
                <a:cs typeface="Arial"/>
              </a:rPr>
              <a:t>ملك </a:t>
            </a:r>
          </a:p>
          <a:p>
            <a:pPr>
              <a:defRPr/>
            </a:pPr>
            <a:r>
              <a:rPr lang="ar-JO" sz="3600" b="1" dirty="0">
                <a:solidFill>
                  <a:srgbClr val="FFFF00"/>
                </a:solidFill>
                <a:effectLst>
                  <a:glow rad="241300">
                    <a:schemeClr val="tx1">
                      <a:alpha val="96000"/>
                    </a:schemeClr>
                  </a:glow>
                </a:effectLst>
                <a:latin typeface="Arial"/>
                <a:ea typeface="+mn-ea"/>
                <a:cs typeface="Arial"/>
              </a:rPr>
              <a:t>عظيم</a:t>
            </a:r>
          </a:p>
          <a:p>
            <a:pPr>
              <a:defRPr/>
            </a:pPr>
            <a:endParaRPr lang="ar-JO" sz="3600" b="1" dirty="0">
              <a:solidFill>
                <a:srgbClr val="FFFF00"/>
              </a:solidFill>
              <a:effectLst>
                <a:glow rad="241300">
                  <a:schemeClr val="tx1">
                    <a:alpha val="96000"/>
                  </a:schemeClr>
                </a:glow>
              </a:effectLst>
              <a:latin typeface="Arial"/>
              <a:ea typeface="+mn-ea"/>
              <a:cs typeface="Arial"/>
            </a:endParaRPr>
          </a:p>
          <a:p>
            <a:pPr>
              <a:defRPr/>
            </a:pPr>
            <a:r>
              <a:rPr lang="ar-JO" sz="3600" b="1" dirty="0">
                <a:solidFill>
                  <a:srgbClr val="FFFF00"/>
                </a:solidFill>
                <a:effectLst>
                  <a:glow rad="241300">
                    <a:schemeClr val="tx1">
                      <a:alpha val="96000"/>
                    </a:schemeClr>
                  </a:glow>
                </a:effectLst>
                <a:latin typeface="Arial"/>
                <a:ea typeface="+mn-ea"/>
                <a:cs typeface="Arial"/>
              </a:rPr>
              <a:t>فنان</a:t>
            </a:r>
          </a:p>
          <a:p>
            <a:pPr>
              <a:defRPr/>
            </a:pPr>
            <a:r>
              <a:rPr lang="ar-JO" sz="3600" b="1" dirty="0">
                <a:solidFill>
                  <a:srgbClr val="FFFF00"/>
                </a:solidFill>
                <a:effectLst>
                  <a:glow rad="241300">
                    <a:schemeClr val="tx1">
                      <a:alpha val="96000"/>
                    </a:schemeClr>
                  </a:glow>
                </a:effectLst>
                <a:latin typeface="Arial"/>
                <a:ea typeface="+mn-ea"/>
                <a:cs typeface="Arial"/>
              </a:rPr>
              <a:t>عظيم</a:t>
            </a:r>
            <a:endParaRPr lang="en-US" sz="3600" b="1" dirty="0">
              <a:solidFill>
                <a:srgbClr val="FFFF00"/>
              </a:solidFill>
              <a:effectLst>
                <a:glow rad="241300">
                  <a:schemeClr val="tx1">
                    <a:alpha val="96000"/>
                  </a:schemeClr>
                </a:glow>
              </a:effectLst>
              <a:latin typeface="Arial"/>
              <a:ea typeface="+mn-ea"/>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1000"/>
                                  </p:stCondLst>
                                  <p:childTnLst>
                                    <p:set>
                                      <p:cBhvr>
                                        <p:cTn id="6" dur="1" fill="hold">
                                          <p:stCondLst>
                                            <p:cond delay="499"/>
                                          </p:stCondLst>
                                        </p:cTn>
                                        <p:tgtEl>
                                          <p:spTgt spid="22535"/>
                                        </p:tgtEl>
                                        <p:attrNameLst>
                                          <p:attrName>style.visibility</p:attrName>
                                        </p:attrNameLst>
                                      </p:cBhvr>
                                      <p:to>
                                        <p:strVal val="visible"/>
                                      </p:to>
                                    </p:set>
                                  </p:childTnLst>
                                </p:cTn>
                              </p:par>
                            </p:childTnLst>
                          </p:cTn>
                        </p:par>
                        <p:par>
                          <p:cTn id="7" fill="hold" nodeType="afterGroup">
                            <p:stCondLst>
                              <p:cond delay="1500"/>
                            </p:stCondLst>
                            <p:childTnLst>
                              <p:par>
                                <p:cTn id="8" presetID="1" presetClass="entr" presetSubtype="0" fill="hold" nodeType="afterEffect">
                                  <p:stCondLst>
                                    <p:cond delay="1000"/>
                                  </p:stCondLst>
                                  <p:childTnLst>
                                    <p:set>
                                      <p:cBhvr>
                                        <p:cTn id="9" dur="1" fill="hold">
                                          <p:stCondLst>
                                            <p:cond delay="499"/>
                                          </p:stCondLst>
                                        </p:cTn>
                                        <p:tgtEl>
                                          <p:spTgt spid="22534"/>
                                        </p:tgtEl>
                                        <p:attrNameLst>
                                          <p:attrName>style.visibility</p:attrName>
                                        </p:attrNameLst>
                                      </p:cBhvr>
                                      <p:to>
                                        <p:strVal val="visible"/>
                                      </p:to>
                                    </p:set>
                                  </p:childTnLst>
                                </p:cTn>
                              </p:par>
                            </p:childTnLst>
                          </p:cTn>
                        </p:par>
                        <p:par>
                          <p:cTn id="10" fill="hold" nodeType="afterGroup">
                            <p:stCondLst>
                              <p:cond delay="3000"/>
                            </p:stCondLst>
                            <p:childTnLst>
                              <p:par>
                                <p:cTn id="11" presetID="1" presetClass="entr" presetSubtype="0" fill="hold" nodeType="afterEffect">
                                  <p:stCondLst>
                                    <p:cond delay="1000"/>
                                  </p:stCondLst>
                                  <p:childTnLst>
                                    <p:set>
                                      <p:cBhvr>
                                        <p:cTn id="12" dur="1" fill="hold">
                                          <p:stCondLst>
                                            <p:cond delay="499"/>
                                          </p:stCondLst>
                                        </p:cTn>
                                        <p:tgtEl>
                                          <p:spTgt spid="225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ext Box 5"/>
          <p:cNvSpPr txBox="1">
            <a:spLocks noChangeArrowheads="1"/>
          </p:cNvSpPr>
          <p:nvPr/>
        </p:nvSpPr>
        <p:spPr bwMode="auto">
          <a:xfrm>
            <a:off x="34926" y="620713"/>
            <a:ext cx="9145588" cy="584775"/>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defPPr>
              <a:defRPr lang="en-US"/>
            </a:defPPr>
            <a:lvl1pPr>
              <a:defRPr sz="3600" b="1">
                <a:solidFill>
                  <a:srgbClr val="FFFF00"/>
                </a:solidFill>
                <a:effectLst>
                  <a:glow rad="241300">
                    <a:schemeClr val="tx1">
                      <a:alpha val="96000"/>
                    </a:schemeClr>
                  </a:glow>
                </a:effectLst>
                <a:latin typeface="Arial"/>
                <a:ea typeface="+mn-ea"/>
                <a:cs typeface="Arial"/>
              </a:defRPr>
            </a:lvl1pPr>
          </a:lstStyle>
          <a:p>
            <a:pPr>
              <a:defRPr/>
            </a:pPr>
            <a:r>
              <a:rPr lang="ar-JO" sz="3200" dirty="0"/>
              <a:t>مختلس النظر، الزاني، القاتل</a:t>
            </a:r>
            <a:endParaRPr lang="en-US" sz="3200" dirty="0"/>
          </a:p>
        </p:txBody>
      </p:sp>
      <p:pic>
        <p:nvPicPr>
          <p:cNvPr id="23558" name="Picture 6" descr="bathsheb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1371601"/>
            <a:ext cx="8534400" cy="524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1000"/>
                                  </p:stCondLst>
                                  <p:childTnLst>
                                    <p:set>
                                      <p:cBhvr>
                                        <p:cTn id="6" dur="1" fill="hold">
                                          <p:stCondLst>
                                            <p:cond delay="0"/>
                                          </p:stCondLst>
                                        </p:cTn>
                                        <p:tgtEl>
                                          <p:spTgt spid="23558"/>
                                        </p:tgtEl>
                                        <p:attrNameLst>
                                          <p:attrName>style.visibility</p:attrName>
                                        </p:attrNameLst>
                                      </p:cBhvr>
                                      <p:to>
                                        <p:strVal val="visible"/>
                                      </p:to>
                                    </p:set>
                                    <p:anim calcmode="lin" valueType="num">
                                      <p:cBhvr>
                                        <p:cTn id="7" dur="1000" fill="hold"/>
                                        <p:tgtEl>
                                          <p:spTgt spid="23558"/>
                                        </p:tgtEl>
                                        <p:attrNameLst>
                                          <p:attrName>ppt_w</p:attrName>
                                        </p:attrNameLst>
                                      </p:cBhvr>
                                      <p:tavLst>
                                        <p:tav tm="0">
                                          <p:val>
                                            <p:fltVal val="0"/>
                                          </p:val>
                                        </p:tav>
                                        <p:tav tm="100000">
                                          <p:val>
                                            <p:strVal val="#ppt_w"/>
                                          </p:val>
                                        </p:tav>
                                      </p:tavLst>
                                    </p:anim>
                                    <p:anim calcmode="lin" valueType="num">
                                      <p:cBhvr>
                                        <p:cTn id="8" dur="1000" fill="hold"/>
                                        <p:tgtEl>
                                          <p:spTgt spid="23558"/>
                                        </p:tgtEl>
                                        <p:attrNameLst>
                                          <p:attrName>ppt_h</p:attrName>
                                        </p:attrNameLst>
                                      </p:cBhvr>
                                      <p:tavLst>
                                        <p:tav tm="0">
                                          <p:val>
                                            <p:fltVal val="0"/>
                                          </p:val>
                                        </p:tav>
                                        <p:tav tm="100000">
                                          <p:val>
                                            <p:strVal val="#ppt_h"/>
                                          </p:val>
                                        </p:tav>
                                      </p:tavLst>
                                    </p:anim>
                                    <p:anim calcmode="lin" valueType="num">
                                      <p:cBhvr>
                                        <p:cTn id="9" dur="1000" fill="hold"/>
                                        <p:tgtEl>
                                          <p:spTgt spid="2355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55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ext Box 4"/>
          <p:cNvSpPr txBox="1">
            <a:spLocks noChangeArrowheads="1"/>
          </p:cNvSpPr>
          <p:nvPr/>
        </p:nvSpPr>
        <p:spPr bwMode="auto">
          <a:xfrm>
            <a:off x="-36512" y="404813"/>
            <a:ext cx="9163051" cy="584775"/>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defPPr>
              <a:defRPr lang="en-US"/>
            </a:defPPr>
            <a:lvl1pPr>
              <a:defRPr sz="3200" b="1">
                <a:solidFill>
                  <a:srgbClr val="FFFF00"/>
                </a:solidFill>
                <a:effectLst>
                  <a:glow rad="241300">
                    <a:schemeClr val="tx1">
                      <a:alpha val="96000"/>
                    </a:schemeClr>
                  </a:glow>
                </a:effectLst>
                <a:latin typeface="Arial"/>
                <a:ea typeface="+mn-ea"/>
                <a:cs typeface="Arial"/>
              </a:defRPr>
            </a:lvl1pPr>
          </a:lstStyle>
          <a:p>
            <a:pPr>
              <a:defRPr/>
            </a:pPr>
            <a:r>
              <a:rPr lang="ar-JO" dirty="0"/>
              <a:t>ما الذي يمكننا أن نتعلمه من داود ؟</a:t>
            </a:r>
            <a:endParaRPr lang="en-US" dirty="0"/>
          </a:p>
        </p:txBody>
      </p:sp>
      <p:sp>
        <p:nvSpPr>
          <p:cNvPr id="70661" name="Text Box 5"/>
          <p:cNvSpPr txBox="1">
            <a:spLocks noChangeArrowheads="1"/>
          </p:cNvSpPr>
          <p:nvPr/>
        </p:nvSpPr>
        <p:spPr bwMode="auto">
          <a:xfrm>
            <a:off x="683568" y="1828801"/>
            <a:ext cx="8136904" cy="2123658"/>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defPPr>
              <a:defRPr lang="en-US"/>
            </a:defPPr>
            <a:lvl1pPr>
              <a:defRPr sz="3200" b="1">
                <a:solidFill>
                  <a:srgbClr val="FFFF00"/>
                </a:solidFill>
                <a:effectLst>
                  <a:glow rad="241300">
                    <a:schemeClr val="tx1">
                      <a:alpha val="96000"/>
                    </a:schemeClr>
                  </a:glow>
                </a:effectLst>
                <a:latin typeface="Arial"/>
                <a:ea typeface="+mn-ea"/>
                <a:cs typeface="Arial"/>
              </a:defRPr>
            </a:lvl1pPr>
          </a:lstStyle>
          <a:p>
            <a:pPr>
              <a:defRPr/>
            </a:pPr>
            <a:r>
              <a:rPr lang="ar-JO" altLang="ja-JP" sz="4400" dirty="0"/>
              <a:t>يبارك الله الطاعة</a:t>
            </a:r>
          </a:p>
          <a:p>
            <a:pPr>
              <a:defRPr/>
            </a:pPr>
            <a:r>
              <a:rPr lang="ar-JO" sz="4400" dirty="0"/>
              <a:t>و</a:t>
            </a:r>
          </a:p>
          <a:p>
            <a:pPr>
              <a:defRPr/>
            </a:pPr>
            <a:r>
              <a:rPr lang="ar-JO" sz="4400" dirty="0"/>
              <a:t>يدين العصيان</a:t>
            </a:r>
            <a:endParaRPr lang="en-US" sz="4400" dirty="0"/>
          </a:p>
        </p:txBody>
      </p:sp>
      <p:pic>
        <p:nvPicPr>
          <p:cNvPr id="264195" name="Picture 6" descr="king_davi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939" y="3657600"/>
            <a:ext cx="1760539"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0661"/>
                                        </p:tgtEl>
                                        <p:attrNameLst>
                                          <p:attrName>style.visibility</p:attrName>
                                        </p:attrNameLst>
                                      </p:cBhvr>
                                      <p:to>
                                        <p:strVal val="visible"/>
                                      </p:to>
                                    </p:set>
                                    <p:animEffect transition="in" filter="fade">
                                      <p:cBhvr>
                                        <p:cTn id="7" dur="500"/>
                                        <p:tgtEl>
                                          <p:spTgt spid="70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 Box 4"/>
          <p:cNvSpPr txBox="1">
            <a:spLocks noChangeArrowheads="1"/>
          </p:cNvSpPr>
          <p:nvPr/>
        </p:nvSpPr>
        <p:spPr bwMode="auto">
          <a:xfrm>
            <a:off x="107504" y="188641"/>
            <a:ext cx="9073008" cy="4893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JO" b="1" dirty="0">
                <a:solidFill>
                  <a:srgbClr val="FFFF00"/>
                </a:solidFill>
                <a:latin typeface="Arial"/>
                <a:cs typeface="Arial"/>
              </a:rPr>
              <a:t>الخطية شيء خطير جداً للتساهل معها, وإذا تساهلت مرة فبكل تأكيد أنت في الطريق لفعلها </a:t>
            </a:r>
            <a:endParaRPr lang="en-US" b="1" dirty="0">
              <a:solidFill>
                <a:srgbClr val="FFFF00"/>
              </a:solidFill>
              <a:latin typeface="Arial"/>
              <a:cs typeface="Arial"/>
            </a:endParaRPr>
          </a:p>
          <a:p>
            <a:pPr algn="l" eaLnBrk="1" hangingPunct="1">
              <a:defRPr/>
            </a:pPr>
            <a:endParaRPr lang="en-US" b="1" dirty="0">
              <a:solidFill>
                <a:srgbClr val="FFFF00"/>
              </a:solidFill>
              <a:latin typeface="Arial"/>
              <a:cs typeface="Arial"/>
            </a:endParaRPr>
          </a:p>
          <a:p>
            <a:pPr algn="r" eaLnBrk="1" hangingPunct="1">
              <a:defRPr/>
            </a:pPr>
            <a:r>
              <a:rPr lang="ar-JO" b="1" dirty="0">
                <a:solidFill>
                  <a:srgbClr val="FFFF00"/>
                </a:solidFill>
                <a:latin typeface="Arial"/>
                <a:cs typeface="Arial"/>
              </a:rPr>
              <a:t>كان داود رجلاً عظيماً وكان مخلصاً وغيوراً لله وهذا واضح دون نقاش ولكنه مع ذلك سقط</a:t>
            </a:r>
          </a:p>
          <a:p>
            <a:pPr algn="r" eaLnBrk="1" hangingPunct="1">
              <a:defRPr/>
            </a:pPr>
            <a:endParaRPr lang="ar-JO" b="1" dirty="0">
              <a:solidFill>
                <a:srgbClr val="FFFF00"/>
              </a:solidFill>
              <a:latin typeface="Arial"/>
              <a:cs typeface="Arial"/>
            </a:endParaRPr>
          </a:p>
          <a:p>
            <a:pPr algn="r" eaLnBrk="1" hangingPunct="1">
              <a:defRPr/>
            </a:pPr>
            <a:r>
              <a:rPr lang="ar-JO" b="1" dirty="0">
                <a:solidFill>
                  <a:srgbClr val="FFFF00"/>
                </a:solidFill>
                <a:latin typeface="Arial"/>
                <a:cs typeface="Arial"/>
              </a:rPr>
              <a:t>ما يأتي من خلال </a:t>
            </a:r>
            <a:r>
              <a:rPr lang="ar-JO" b="1" u="sng" dirty="0">
                <a:solidFill>
                  <a:srgbClr val="66FFFF"/>
                </a:solidFill>
                <a:latin typeface="Arial"/>
                <a:cs typeface="Arial"/>
              </a:rPr>
              <a:t>العين</a:t>
            </a:r>
            <a:endParaRPr lang="en-US" b="1" u="sng" dirty="0">
              <a:solidFill>
                <a:srgbClr val="66FFFF"/>
              </a:solidFill>
              <a:latin typeface="Arial"/>
              <a:cs typeface="Arial"/>
            </a:endParaRPr>
          </a:p>
          <a:p>
            <a:pPr algn="l" eaLnBrk="1" hangingPunct="1">
              <a:defRPr/>
            </a:pPr>
            <a:endParaRPr lang="en-US" b="1" u="sng" dirty="0">
              <a:solidFill>
                <a:srgbClr val="66FFFF"/>
              </a:solidFill>
              <a:latin typeface="Arial"/>
              <a:cs typeface="Arial"/>
            </a:endParaRPr>
          </a:p>
          <a:p>
            <a:pPr algn="r" eaLnBrk="1" hangingPunct="1">
              <a:defRPr/>
            </a:pPr>
            <a:r>
              <a:rPr lang="ar-JO" b="1" dirty="0">
                <a:solidFill>
                  <a:srgbClr val="FFFF00"/>
                </a:solidFill>
                <a:latin typeface="Arial"/>
                <a:cs typeface="Arial"/>
              </a:rPr>
              <a:t>إذا لم يفحص يدخل إلى </a:t>
            </a:r>
            <a:r>
              <a:rPr lang="ar-JO" b="1" u="sng" dirty="0">
                <a:solidFill>
                  <a:srgbClr val="66FFFF"/>
                </a:solidFill>
                <a:latin typeface="Arial"/>
                <a:cs typeface="Arial"/>
              </a:rPr>
              <a:t>الفكر / الذهن</a:t>
            </a:r>
            <a:endParaRPr lang="en-US" b="1" u="sng" dirty="0">
              <a:solidFill>
                <a:srgbClr val="66FFFF"/>
              </a:solidFill>
              <a:latin typeface="Arial"/>
              <a:cs typeface="Arial"/>
            </a:endParaRPr>
          </a:p>
          <a:p>
            <a:pPr algn="l" eaLnBrk="1" hangingPunct="1">
              <a:defRPr/>
            </a:pPr>
            <a:endParaRPr lang="en-US" b="1" u="sng" dirty="0">
              <a:solidFill>
                <a:srgbClr val="66FFFF"/>
              </a:solidFill>
              <a:latin typeface="Arial"/>
              <a:cs typeface="Arial"/>
            </a:endParaRPr>
          </a:p>
          <a:p>
            <a:pPr algn="r" eaLnBrk="1" hangingPunct="1">
              <a:defRPr/>
            </a:pPr>
            <a:r>
              <a:rPr lang="ar-JO" b="1" dirty="0">
                <a:solidFill>
                  <a:srgbClr val="FFFF00"/>
                </a:solidFill>
                <a:latin typeface="Arial"/>
                <a:cs typeface="Arial"/>
              </a:rPr>
              <a:t>بدون تراجع تصبح الخطية جيدة لنا كأنها </a:t>
            </a:r>
            <a:r>
              <a:rPr lang="ar-JO" b="1" u="sng" dirty="0">
                <a:solidFill>
                  <a:srgbClr val="66FFFF"/>
                </a:solidFill>
                <a:latin typeface="Arial"/>
                <a:cs typeface="Arial"/>
              </a:rPr>
              <a:t>تمت</a:t>
            </a:r>
            <a:endParaRPr lang="en-US" b="1" u="sng" dirty="0">
              <a:solidFill>
                <a:srgbClr val="66FFFF"/>
              </a:solidFill>
              <a:latin typeface="Arial"/>
              <a:cs typeface="Arial"/>
            </a:endParaRPr>
          </a:p>
          <a:p>
            <a:pPr algn="l" eaLnBrk="1" hangingPunct="1">
              <a:defRPr/>
            </a:pPr>
            <a:endParaRPr lang="en-US" b="1" u="sng" dirty="0">
              <a:solidFill>
                <a:srgbClr val="66FFFF"/>
              </a:solidFill>
              <a:latin typeface="Arial"/>
              <a:cs typeface="Arial"/>
            </a:endParaRPr>
          </a:p>
          <a:p>
            <a:pPr algn="r" eaLnBrk="1" hangingPunct="1">
              <a:defRPr/>
            </a:pPr>
            <a:r>
              <a:rPr lang="ar-JO" b="1" dirty="0">
                <a:solidFill>
                  <a:srgbClr val="FFFF00"/>
                </a:solidFill>
                <a:latin typeface="Arial"/>
                <a:cs typeface="Arial"/>
              </a:rPr>
              <a:t>قد يصير الأمر أسوا بحيث تفسد </a:t>
            </a:r>
            <a:r>
              <a:rPr lang="ar-JO" b="1" u="sng" dirty="0">
                <a:solidFill>
                  <a:srgbClr val="66FFFF"/>
                </a:solidFill>
                <a:latin typeface="Arial"/>
                <a:cs typeface="Arial"/>
              </a:rPr>
              <a:t>قلبنا </a:t>
            </a:r>
            <a:r>
              <a:rPr lang="ar-JO" b="1" u="sng" dirty="0">
                <a:solidFill>
                  <a:srgbClr val="FFFF00"/>
                </a:solidFill>
                <a:latin typeface="Arial"/>
                <a:cs typeface="Arial"/>
              </a:rPr>
              <a:t>و تصبح </a:t>
            </a:r>
            <a:r>
              <a:rPr lang="ar-JO" b="1" u="sng" dirty="0">
                <a:solidFill>
                  <a:srgbClr val="66FFFF"/>
                </a:solidFill>
                <a:latin typeface="Arial"/>
                <a:cs typeface="Arial"/>
              </a:rPr>
              <a:t>عادتنا</a:t>
            </a:r>
            <a:endParaRPr lang="en-US" b="1" u="sng" dirty="0">
              <a:solidFill>
                <a:srgbClr val="66FFFF"/>
              </a:solidFill>
              <a:latin typeface="Arial"/>
              <a:cs typeface="Arial"/>
            </a:endParaRPr>
          </a:p>
          <a:p>
            <a:pPr algn="l" eaLnBrk="1" hangingPunct="1">
              <a:defRPr/>
            </a:pPr>
            <a:endParaRPr lang="en-US" b="1" u="sng" dirty="0">
              <a:solidFill>
                <a:srgbClr val="66FFFF"/>
              </a:solidFill>
              <a:latin typeface="Arial"/>
              <a:cs typeface="Arial"/>
            </a:endParaRPr>
          </a:p>
          <a:p>
            <a:pPr algn="r" eaLnBrk="1" hangingPunct="1">
              <a:defRPr/>
            </a:pPr>
            <a:r>
              <a:rPr lang="ar-JO" b="1" dirty="0">
                <a:solidFill>
                  <a:srgbClr val="FFFF00"/>
                </a:solidFill>
                <a:latin typeface="Arial"/>
                <a:cs typeface="Arial"/>
              </a:rPr>
              <a:t>لكن أسوأ شيء أنها قد تشكل </a:t>
            </a:r>
            <a:r>
              <a:rPr lang="ar-JO" b="1" u="sng" dirty="0">
                <a:solidFill>
                  <a:srgbClr val="66FFFF"/>
                </a:solidFill>
                <a:latin typeface="Arial"/>
                <a:cs typeface="Arial"/>
              </a:rPr>
              <a:t>شخصيتنا </a:t>
            </a:r>
            <a:endParaRPr lang="en-US" b="1" dirty="0">
              <a:solidFill>
                <a:srgbClr val="66FFFF"/>
              </a:solidFill>
              <a:latin typeface="Arial"/>
              <a:cs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6868" name="Text Box 4"/>
          <p:cNvSpPr txBox="1">
            <a:spLocks noChangeArrowheads="1"/>
          </p:cNvSpPr>
          <p:nvPr/>
        </p:nvSpPr>
        <p:spPr bwMode="auto">
          <a:xfrm>
            <a:off x="179512" y="914401"/>
            <a:ext cx="8736012" cy="2246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92100" indent="-2921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sz="2800" dirty="0">
                <a:solidFill>
                  <a:srgbClr val="FFFFFF"/>
                </a:solidFill>
                <a:latin typeface="Arial" panose="020B0604020202020204" pitchFamily="34" charset="0"/>
                <a:cs typeface="Arial" panose="020B0604020202020204" pitchFamily="34" charset="0"/>
              </a:rPr>
              <a:t>* صموئيل مشتقة من الكلمة العبرية صامويل والتي تعني إسم إيل (الله) أو اسمه إيل (الله) .</a:t>
            </a:r>
            <a:endParaRPr lang="en-US" sz="2800" dirty="0">
              <a:solidFill>
                <a:srgbClr val="FFFFFF"/>
              </a:solidFill>
              <a:latin typeface="Arial" panose="020B0604020202020204" pitchFamily="34" charset="0"/>
              <a:cs typeface="Arial" panose="020B0604020202020204" pitchFamily="34" charset="0"/>
            </a:endParaRPr>
          </a:p>
          <a:p>
            <a:pPr algn="l" eaLnBrk="1" hangingPunct="1"/>
            <a:endParaRPr lang="en-US" altLang="ja-JP" sz="2800" dirty="0">
              <a:solidFill>
                <a:srgbClr val="FFFFFF"/>
              </a:solidFill>
              <a:latin typeface="Arial" panose="020B0604020202020204" pitchFamily="34" charset="0"/>
              <a:cs typeface="Arial" panose="020B0604020202020204" pitchFamily="34" charset="0"/>
            </a:endParaRPr>
          </a:p>
          <a:p>
            <a:pPr marL="0" indent="0" algn="r" eaLnBrk="1" hangingPunct="1"/>
            <a:r>
              <a:rPr lang="ar-JO" sz="2800" dirty="0">
                <a:solidFill>
                  <a:srgbClr val="FFFFFF"/>
                </a:solidFill>
                <a:latin typeface="Arial" panose="020B0604020202020204" pitchFamily="34" charset="0"/>
                <a:cs typeface="Arial" panose="020B0604020202020204" pitchFamily="34" charset="0"/>
              </a:rPr>
              <a:t>* هو الشخصية الرئيسية الأولى في سفر صموئيل مع أنه ليس في الجزء التالي والذي يسمى 2 صموئيل .</a:t>
            </a:r>
            <a:endParaRPr lang="en-US" sz="2800" dirty="0">
              <a:solidFill>
                <a:srgbClr val="FFFFFF"/>
              </a:solidFill>
              <a:latin typeface="Arial" panose="020B0604020202020204" pitchFamily="34" charset="0"/>
              <a:cs typeface="Arial" panose="020B0604020202020204" pitchFamily="34" charset="0"/>
            </a:endParaRPr>
          </a:p>
        </p:txBody>
      </p:sp>
      <p:sp>
        <p:nvSpPr>
          <p:cNvPr id="36869" name="Text Box 5"/>
          <p:cNvSpPr txBox="1">
            <a:spLocks noChangeArrowheads="1"/>
          </p:cNvSpPr>
          <p:nvPr/>
        </p:nvSpPr>
        <p:spPr bwMode="auto">
          <a:xfrm>
            <a:off x="179512" y="3987061"/>
            <a:ext cx="8736012"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34963" indent="-3349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sz="2800" dirty="0">
                <a:solidFill>
                  <a:srgbClr val="FFFFFF"/>
                </a:solidFill>
                <a:latin typeface="Arial" panose="020B0604020202020204" pitchFamily="34" charset="0"/>
                <a:cs typeface="Arial" panose="020B0604020202020204" pitchFamily="34" charset="0"/>
              </a:rPr>
              <a:t>* على الأغلب كتب من قبل ناثان وجاد (1 أخ 29 : 29)</a:t>
            </a:r>
            <a:endParaRPr lang="en-US" sz="2800" dirty="0">
              <a:solidFill>
                <a:srgbClr val="FFFFFF"/>
              </a:solidFill>
              <a:latin typeface="Arial" panose="020B0604020202020204" pitchFamily="34" charset="0"/>
              <a:cs typeface="Arial" panose="020B0604020202020204" pitchFamily="34" charset="0"/>
            </a:endParaRPr>
          </a:p>
          <a:p>
            <a:pPr algn="r" eaLnBrk="1" hangingPunct="1"/>
            <a:r>
              <a:rPr lang="ar-JO" sz="2800" dirty="0">
                <a:solidFill>
                  <a:srgbClr val="FFFFFF"/>
                </a:solidFill>
                <a:latin typeface="Arial" panose="020B0604020202020204" pitchFamily="34" charset="0"/>
                <a:cs typeface="Arial" panose="020B0604020202020204" pitchFamily="34" charset="0"/>
              </a:rPr>
              <a:t>* لا يوجد دليل داخلي قوي يشير إلى الكاتب .</a:t>
            </a:r>
            <a:endParaRPr lang="en-US" sz="2800" dirty="0">
              <a:solidFill>
                <a:srgbClr val="FFFFFF"/>
              </a:solidFill>
              <a:latin typeface="Arial" panose="020B0604020202020204" pitchFamily="34" charset="0"/>
              <a:cs typeface="Arial" panose="020B0604020202020204" pitchFamily="34" charset="0"/>
            </a:endParaRPr>
          </a:p>
        </p:txBody>
      </p:sp>
      <p:sp>
        <p:nvSpPr>
          <p:cNvPr id="36873" name="Text Box 9"/>
          <p:cNvSpPr txBox="1">
            <a:spLocks noChangeArrowheads="1"/>
          </p:cNvSpPr>
          <p:nvPr/>
        </p:nvSpPr>
        <p:spPr bwMode="auto">
          <a:xfrm>
            <a:off x="210361" y="43784"/>
            <a:ext cx="704039" cy="461665"/>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algn="l">
              <a:defRPr/>
            </a:pPr>
            <a:r>
              <a:rPr lang="ar-JO" sz="2400" b="1" dirty="0">
                <a:solidFill>
                  <a:schemeClr val="bg1"/>
                </a:solidFill>
                <a:latin typeface="Arial" panose="020B0604020202020204" pitchFamily="34" charset="0"/>
                <a:ea typeface="+mn-ea"/>
                <a:cs typeface="Arial" panose="020B0604020202020204" pitchFamily="34" charset="0"/>
              </a:rPr>
              <a:t>210</a:t>
            </a:r>
            <a:endParaRPr lang="en-US" sz="2400" b="1" dirty="0">
              <a:solidFill>
                <a:schemeClr val="bg1"/>
              </a:solidFill>
              <a:latin typeface="Arial" panose="020B0604020202020204" pitchFamily="34" charset="0"/>
              <a:ea typeface="+mn-ea"/>
              <a:cs typeface="Arial" panose="020B0604020202020204" pitchFamily="34" charset="0"/>
            </a:endParaRPr>
          </a:p>
        </p:txBody>
      </p:sp>
      <p:sp>
        <p:nvSpPr>
          <p:cNvPr id="36874" name="Rectangle 10"/>
          <p:cNvSpPr>
            <a:spLocks noChangeArrowheads="1"/>
          </p:cNvSpPr>
          <p:nvPr/>
        </p:nvSpPr>
        <p:spPr bwMode="auto">
          <a:xfrm>
            <a:off x="179512" y="5715253"/>
            <a:ext cx="8736012"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334963" indent="-334963" algn="r"/>
            <a:r>
              <a:rPr lang="ar-JO" sz="2800" dirty="0">
                <a:solidFill>
                  <a:srgbClr val="FFFFFF"/>
                </a:solidFill>
                <a:latin typeface="Arial" panose="020B0604020202020204" pitchFamily="34" charset="0"/>
                <a:cs typeface="Arial" panose="020B0604020202020204" pitchFamily="34" charset="0"/>
              </a:rPr>
              <a:t>* مات صموئيل سنة 1015 ق.م</a:t>
            </a:r>
            <a:endParaRPr lang="en-US" sz="2800" dirty="0">
              <a:solidFill>
                <a:srgbClr val="FFFFFF"/>
              </a:solidFill>
              <a:latin typeface="Arial" panose="020B0604020202020204" pitchFamily="34" charset="0"/>
              <a:cs typeface="Arial" panose="020B0604020202020204" pitchFamily="34" charset="0"/>
            </a:endParaRPr>
          </a:p>
          <a:p>
            <a:pPr marL="334963" indent="-334963" algn="r"/>
            <a:r>
              <a:rPr lang="ar-JO" sz="2800" dirty="0">
                <a:solidFill>
                  <a:srgbClr val="FFFFFF"/>
                </a:solidFill>
                <a:latin typeface="Arial" panose="020B0604020202020204" pitchFamily="34" charset="0"/>
                <a:cs typeface="Arial" panose="020B0604020202020204" pitchFamily="34" charset="0"/>
              </a:rPr>
              <a:t>* التاريخ لإنهاء السفر ما بين 931 – 722 ق.م</a:t>
            </a:r>
            <a:endParaRPr lang="en-US" sz="2800" dirty="0">
              <a:solidFill>
                <a:srgbClr val="FFFFFF"/>
              </a:solidFill>
              <a:latin typeface="Arial" panose="020B0604020202020204" pitchFamily="34" charset="0"/>
              <a:cs typeface="Arial" panose="020B0604020202020204" pitchFamily="34" charset="0"/>
            </a:endParaRPr>
          </a:p>
        </p:txBody>
      </p:sp>
      <p:sp>
        <p:nvSpPr>
          <p:cNvPr id="164869" name="WordArt 11"/>
          <p:cNvSpPr>
            <a:spLocks noChangeArrowheads="1" noChangeShapeType="1" noTextEdit="1"/>
          </p:cNvSpPr>
          <p:nvPr/>
        </p:nvSpPr>
        <p:spPr bwMode="auto">
          <a:xfrm>
            <a:off x="7696202" y="355601"/>
            <a:ext cx="1219200" cy="558800"/>
          </a:xfrm>
          <a:prstGeom prst="rect">
            <a:avLst/>
          </a:prstGeom>
        </p:spPr>
        <p:txBody>
          <a:bodyPr wrap="none" fromWordArt="1">
            <a:prstTxWarp prst="textPlain">
              <a:avLst>
                <a:gd name="adj" fmla="val 50000"/>
              </a:avLst>
            </a:prstTxWarp>
          </a:bodyPr>
          <a:lstStyle/>
          <a:p>
            <a:r>
              <a:rPr lang="ar-JO" sz="3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العنوان</a:t>
            </a:r>
            <a:endParaRPr lang="en-US" sz="3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164870" name="WordArt 12"/>
          <p:cNvSpPr>
            <a:spLocks noChangeArrowheads="1" noChangeShapeType="1" noTextEdit="1"/>
          </p:cNvSpPr>
          <p:nvPr/>
        </p:nvSpPr>
        <p:spPr bwMode="auto">
          <a:xfrm>
            <a:off x="7086602" y="3429000"/>
            <a:ext cx="1828800" cy="558800"/>
          </a:xfrm>
          <a:prstGeom prst="rect">
            <a:avLst/>
          </a:prstGeom>
        </p:spPr>
        <p:txBody>
          <a:bodyPr wrap="none" fromWordArt="1">
            <a:prstTxWarp prst="textPlain">
              <a:avLst>
                <a:gd name="adj" fmla="val 50000"/>
              </a:avLst>
            </a:prstTxWarp>
          </a:bodyPr>
          <a:lstStyle/>
          <a:p>
            <a:r>
              <a:rPr lang="ar-JO" sz="3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المؤلفين</a:t>
            </a:r>
            <a:endParaRPr lang="en-US" sz="3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164871" name="WordArt 13"/>
          <p:cNvSpPr>
            <a:spLocks noChangeArrowheads="1" noChangeShapeType="1" noTextEdit="1"/>
          </p:cNvSpPr>
          <p:nvPr/>
        </p:nvSpPr>
        <p:spPr bwMode="auto">
          <a:xfrm>
            <a:off x="7696202" y="5157192"/>
            <a:ext cx="1219200" cy="558800"/>
          </a:xfrm>
          <a:prstGeom prst="rect">
            <a:avLst/>
          </a:prstGeom>
        </p:spPr>
        <p:txBody>
          <a:bodyPr wrap="none" fromWordArt="1">
            <a:prstTxWarp prst="textPlain">
              <a:avLst>
                <a:gd name="adj" fmla="val 50000"/>
              </a:avLst>
            </a:prstTxWarp>
          </a:bodyPr>
          <a:lstStyle/>
          <a:p>
            <a:r>
              <a:rPr lang="ar-JO" sz="3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التاريخ</a:t>
            </a:r>
            <a:endParaRPr lang="en-US" sz="3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36878" name="Rectangle 14"/>
          <p:cNvSpPr>
            <a:spLocks noGrp="1" noChangeArrowheads="1"/>
          </p:cNvSpPr>
          <p:nvPr>
            <p:ph type="title" idx="4294967295"/>
          </p:nvPr>
        </p:nvSpPr>
        <p:spPr>
          <a:xfrm>
            <a:off x="857224" y="0"/>
            <a:ext cx="7372376" cy="762000"/>
          </a:xfrm>
          <a:effectLst>
            <a:outerShdw blurRad="63500" dist="35921" dir="2700000" algn="ctr" rotWithShape="0">
              <a:schemeClr val="tx1">
                <a:alpha val="74998"/>
              </a:schemeClr>
            </a:outerShdw>
          </a:effectLst>
        </p:spPr>
        <p:txBody>
          <a:bodyPr/>
          <a:lstStyle/>
          <a:p>
            <a:pPr eaLnBrk="1" hangingPunct="1">
              <a:defRPr/>
            </a:pPr>
            <a:r>
              <a:rPr lang="ar-JO" dirty="0">
                <a:solidFill>
                  <a:schemeClr val="bg1"/>
                </a:solidFill>
                <a:latin typeface="Arial" panose="020B0604020202020204" pitchFamily="34" charset="0"/>
                <a:cs typeface="Arial" panose="020B0604020202020204" pitchFamily="34" charset="0"/>
              </a:rPr>
              <a:t>مقدمة</a:t>
            </a:r>
            <a:endParaRPr lang="en-US" dirty="0">
              <a:solidFill>
                <a:schemeClr val="bg1"/>
              </a:solidFill>
              <a:latin typeface="Arial" panose="020B0604020202020204" pitchFamily="34"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fade">
                                      <p:cBhvr>
                                        <p:cTn id="7" dur="500"/>
                                        <p:tgtEl>
                                          <p:spTgt spid="368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869"/>
                                        </p:tgtEl>
                                        <p:attrNameLst>
                                          <p:attrName>style.visibility</p:attrName>
                                        </p:attrNameLst>
                                      </p:cBhvr>
                                      <p:to>
                                        <p:strVal val="visible"/>
                                      </p:to>
                                    </p:set>
                                    <p:animEffect transition="in" filter="fade">
                                      <p:cBhvr>
                                        <p:cTn id="12" dur="500"/>
                                        <p:tgtEl>
                                          <p:spTgt spid="3686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874"/>
                                        </p:tgtEl>
                                        <p:attrNameLst>
                                          <p:attrName>style.visibility</p:attrName>
                                        </p:attrNameLst>
                                      </p:cBhvr>
                                      <p:to>
                                        <p:strVal val="visible"/>
                                      </p:to>
                                    </p:set>
                                    <p:animEffect transition="in" filter="fade">
                                      <p:cBhvr>
                                        <p:cTn id="17" dur="500"/>
                                        <p:tgtEl>
                                          <p:spTgt spid="36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autoUpdateAnimBg="0"/>
      <p:bldP spid="36869" grpId="0" autoUpdateAnimBg="0"/>
      <p:bldP spid="36874" grpId="0" autoUpdateAnimBg="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4"/>
          <p:cNvSpPr>
            <a:spLocks noChangeArrowheads="1"/>
          </p:cNvSpPr>
          <p:nvPr/>
        </p:nvSpPr>
        <p:spPr bwMode="auto">
          <a:xfrm>
            <a:off x="179388" y="2996952"/>
            <a:ext cx="8850312" cy="2106613"/>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000" b="1">
              <a:cs typeface="Arial" charset="0"/>
            </a:endParaRPr>
          </a:p>
        </p:txBody>
      </p:sp>
      <p:sp>
        <p:nvSpPr>
          <p:cNvPr id="266242" name="Rectangle 2"/>
          <p:cNvSpPr>
            <a:spLocks noGrp="1" noChangeArrowheads="1"/>
          </p:cNvSpPr>
          <p:nvPr>
            <p:ph type="title"/>
          </p:nvPr>
        </p:nvSpPr>
        <p:spPr>
          <a:xfrm>
            <a:off x="31749" y="115889"/>
            <a:ext cx="9036051" cy="922337"/>
          </a:xfrm>
          <a:solidFill>
            <a:srgbClr val="000000"/>
          </a:solidFill>
          <a:ln w="76200">
            <a:solidFill>
              <a:schemeClr val="bg1"/>
            </a:solidFill>
            <a:miter lim="800000"/>
            <a:headEnd/>
            <a:tailEnd/>
          </a:ln>
        </p:spPr>
        <p:txBody>
          <a:bodyPr/>
          <a:lstStyle/>
          <a:p>
            <a:pPr eaLnBrk="1" hangingPunct="1"/>
            <a:r>
              <a:rPr lang="ar-JO" sz="4000" b="1" dirty="0">
                <a:solidFill>
                  <a:srgbClr val="FFFF00"/>
                </a:solidFill>
                <a:latin typeface="Arial" charset="0"/>
                <a:ea typeface="ＭＳ Ｐゴシック" charset="0"/>
                <a:cs typeface="Arial" charset="0"/>
              </a:rPr>
              <a:t>النعمة كافية</a:t>
            </a:r>
            <a:endParaRPr lang="en-US" sz="4000" b="1" dirty="0">
              <a:solidFill>
                <a:srgbClr val="FFFF00"/>
              </a:solidFill>
              <a:latin typeface="Arial" charset="0"/>
              <a:ea typeface="ＭＳ Ｐゴシック" charset="0"/>
              <a:cs typeface="Arial" charset="0"/>
            </a:endParaRPr>
          </a:p>
        </p:txBody>
      </p:sp>
      <p:sp>
        <p:nvSpPr>
          <p:cNvPr id="77829" name="Rectangle 5"/>
          <p:cNvSpPr>
            <a:spLocks noChangeArrowheads="1"/>
          </p:cNvSpPr>
          <p:nvPr/>
        </p:nvSpPr>
        <p:spPr bwMode="auto">
          <a:xfrm>
            <a:off x="287339" y="1279526"/>
            <a:ext cx="8677273" cy="557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lnSpc>
                <a:spcPct val="90000"/>
              </a:lnSpc>
              <a:spcBef>
                <a:spcPct val="20000"/>
              </a:spcBef>
            </a:pPr>
            <a:r>
              <a:rPr lang="ar-JO" sz="2800" b="1" dirty="0">
                <a:solidFill>
                  <a:srgbClr val="FFFF00"/>
                </a:solidFill>
                <a:cs typeface="Arial" charset="0"/>
              </a:rPr>
              <a:t>كان لداود قلب وفي ومخلص لله لذلك كان قادراً على الإحساس بسقوطه و </a:t>
            </a:r>
            <a:endParaRPr lang="en-US" sz="2800" b="1" dirty="0">
              <a:solidFill>
                <a:srgbClr val="FFFF00"/>
              </a:solidFill>
              <a:cs typeface="Arial" charset="0"/>
            </a:endParaRPr>
          </a:p>
          <a:p>
            <a:pPr algn="r">
              <a:lnSpc>
                <a:spcPct val="90000"/>
              </a:lnSpc>
              <a:spcBef>
                <a:spcPct val="20000"/>
              </a:spcBef>
            </a:pPr>
            <a:r>
              <a:rPr lang="ar-JO" sz="2800" b="1" dirty="0">
                <a:solidFill>
                  <a:srgbClr val="FFFF00"/>
                </a:solidFill>
                <a:cs typeface="Arial" charset="0"/>
              </a:rPr>
              <a:t>التوبة بسرعة وإصلاح كل ما سقط فيه .</a:t>
            </a:r>
          </a:p>
          <a:p>
            <a:pPr algn="r">
              <a:lnSpc>
                <a:spcPct val="90000"/>
              </a:lnSpc>
              <a:spcBef>
                <a:spcPct val="20000"/>
              </a:spcBef>
            </a:pPr>
            <a:endParaRPr lang="en-US" sz="2800" b="1" dirty="0">
              <a:solidFill>
                <a:srgbClr val="FFFF00"/>
              </a:solidFill>
              <a:cs typeface="Arial" charset="0"/>
            </a:endParaRPr>
          </a:p>
          <a:p>
            <a:pPr algn="l">
              <a:lnSpc>
                <a:spcPct val="90000"/>
              </a:lnSpc>
              <a:spcBef>
                <a:spcPct val="20000"/>
              </a:spcBef>
            </a:pPr>
            <a:endParaRPr lang="en-US" sz="2800" b="1" dirty="0">
              <a:solidFill>
                <a:srgbClr val="FFFF00"/>
              </a:solidFill>
              <a:cs typeface="Arial" charset="0"/>
            </a:endParaRPr>
          </a:p>
          <a:p>
            <a:pPr algn="r">
              <a:lnSpc>
                <a:spcPct val="90000"/>
              </a:lnSpc>
              <a:spcBef>
                <a:spcPct val="20000"/>
              </a:spcBef>
            </a:pPr>
            <a:r>
              <a:rPr lang="ar-JO" sz="2800" b="1" dirty="0">
                <a:solidFill>
                  <a:srgbClr val="FFFF00"/>
                </a:solidFill>
                <a:cs typeface="Arial" charset="0"/>
              </a:rPr>
              <a:t>لهذا فإن الإختبار الخير لنا ..</a:t>
            </a:r>
          </a:p>
          <a:p>
            <a:pPr algn="r">
              <a:lnSpc>
                <a:spcPct val="90000"/>
              </a:lnSpc>
              <a:spcBef>
                <a:spcPct val="20000"/>
              </a:spcBef>
            </a:pPr>
            <a:r>
              <a:rPr lang="ar-JO" sz="2800" b="1" dirty="0">
                <a:solidFill>
                  <a:srgbClr val="FFFF00"/>
                </a:solidFill>
                <a:cs typeface="Arial" charset="0"/>
              </a:rPr>
              <a:t>1. هل أنت حساس بشكل كاف مثل داود</a:t>
            </a:r>
          </a:p>
          <a:p>
            <a:pPr algn="r">
              <a:lnSpc>
                <a:spcPct val="90000"/>
              </a:lnSpc>
              <a:spcBef>
                <a:spcPct val="20000"/>
              </a:spcBef>
            </a:pPr>
            <a:r>
              <a:rPr lang="ar-JO" sz="2800" b="1" dirty="0">
                <a:solidFill>
                  <a:srgbClr val="FFFF00"/>
                </a:solidFill>
                <a:cs typeface="Arial" charset="0"/>
              </a:rPr>
              <a:t>2. هل لدينا قلب وفي ومخلص لله مثله ؟</a:t>
            </a:r>
          </a:p>
          <a:p>
            <a:pPr algn="r">
              <a:lnSpc>
                <a:spcPct val="90000"/>
              </a:lnSpc>
              <a:spcBef>
                <a:spcPct val="20000"/>
              </a:spcBef>
            </a:pPr>
            <a:endParaRPr lang="en-US" sz="2800" b="1" dirty="0">
              <a:solidFill>
                <a:srgbClr val="FFFF00"/>
              </a:solidFill>
              <a:cs typeface="Arial" charset="0"/>
            </a:endParaRPr>
          </a:p>
          <a:p>
            <a:pPr algn="l">
              <a:lnSpc>
                <a:spcPct val="90000"/>
              </a:lnSpc>
              <a:spcBef>
                <a:spcPct val="20000"/>
              </a:spcBef>
            </a:pPr>
            <a:endParaRPr lang="en-US" sz="2800" b="1" dirty="0">
              <a:solidFill>
                <a:srgbClr val="FFFF00"/>
              </a:solidFill>
              <a:cs typeface="Arial" charset="0"/>
            </a:endParaRPr>
          </a:p>
          <a:p>
            <a:pPr algn="r">
              <a:lnSpc>
                <a:spcPct val="90000"/>
              </a:lnSpc>
              <a:spcBef>
                <a:spcPct val="20000"/>
              </a:spcBef>
            </a:pPr>
            <a:r>
              <a:rPr lang="ar-JO" sz="2800" b="1" dirty="0">
                <a:solidFill>
                  <a:srgbClr val="FFFF00"/>
                </a:solidFill>
                <a:cs typeface="Arial" charset="0"/>
              </a:rPr>
              <a:t>فكر بالجواب في بيتك وقم بالإجابة عليه في كل يوم من أيام حياتك</a:t>
            </a:r>
            <a:endParaRPr lang="en-US" sz="2800" b="1" dirty="0">
              <a:solidFill>
                <a:srgbClr val="FFFF0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7829">
                                            <p:txEl>
                                              <p:pRg st="0" end="0"/>
                                            </p:txEl>
                                          </p:spTgt>
                                        </p:tgtEl>
                                        <p:attrNameLst>
                                          <p:attrName>style.visibility</p:attrName>
                                        </p:attrNameLst>
                                      </p:cBhvr>
                                      <p:to>
                                        <p:strVal val="visible"/>
                                      </p:to>
                                    </p:set>
                                    <p:animEffect transition="in" filter="dissolve">
                                      <p:cBhvr>
                                        <p:cTn id="7" dur="500"/>
                                        <p:tgtEl>
                                          <p:spTgt spid="778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7829">
                                            <p:txEl>
                                              <p:pRg st="1" end="1"/>
                                            </p:txEl>
                                          </p:spTgt>
                                        </p:tgtEl>
                                        <p:attrNameLst>
                                          <p:attrName>style.visibility</p:attrName>
                                        </p:attrNameLst>
                                      </p:cBhvr>
                                      <p:to>
                                        <p:strVal val="visible"/>
                                      </p:to>
                                    </p:set>
                                    <p:animEffect transition="in" filter="dissolve">
                                      <p:cBhvr>
                                        <p:cTn id="12" dur="500"/>
                                        <p:tgtEl>
                                          <p:spTgt spid="778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7829">
                                            <p:txEl>
                                              <p:pRg st="4" end="4"/>
                                            </p:txEl>
                                          </p:spTgt>
                                        </p:tgtEl>
                                        <p:attrNameLst>
                                          <p:attrName>style.visibility</p:attrName>
                                        </p:attrNameLst>
                                      </p:cBhvr>
                                      <p:to>
                                        <p:strVal val="visible"/>
                                      </p:to>
                                    </p:set>
                                    <p:animEffect transition="in" filter="dissolve">
                                      <p:cBhvr>
                                        <p:cTn id="17" dur="500"/>
                                        <p:tgtEl>
                                          <p:spTgt spid="7782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7829">
                                            <p:txEl>
                                              <p:pRg st="5" end="5"/>
                                            </p:txEl>
                                          </p:spTgt>
                                        </p:tgtEl>
                                        <p:attrNameLst>
                                          <p:attrName>style.visibility</p:attrName>
                                        </p:attrNameLst>
                                      </p:cBhvr>
                                      <p:to>
                                        <p:strVal val="visible"/>
                                      </p:to>
                                    </p:set>
                                    <p:animEffect transition="in" filter="dissolve">
                                      <p:cBhvr>
                                        <p:cTn id="22" dur="500"/>
                                        <p:tgtEl>
                                          <p:spTgt spid="77829">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7829">
                                            <p:txEl>
                                              <p:pRg st="6" end="6"/>
                                            </p:txEl>
                                          </p:spTgt>
                                        </p:tgtEl>
                                        <p:attrNameLst>
                                          <p:attrName>style.visibility</p:attrName>
                                        </p:attrNameLst>
                                      </p:cBhvr>
                                      <p:to>
                                        <p:strVal val="visible"/>
                                      </p:to>
                                    </p:set>
                                    <p:animEffect transition="in" filter="dissolve">
                                      <p:cBhvr>
                                        <p:cTn id="27" dur="500"/>
                                        <p:tgtEl>
                                          <p:spTgt spid="77829">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7829">
                                            <p:txEl>
                                              <p:pRg st="9" end="9"/>
                                            </p:txEl>
                                          </p:spTgt>
                                        </p:tgtEl>
                                        <p:attrNameLst>
                                          <p:attrName>style.visibility</p:attrName>
                                        </p:attrNameLst>
                                      </p:cBhvr>
                                      <p:to>
                                        <p:strVal val="visible"/>
                                      </p:to>
                                    </p:set>
                                    <p:animEffect transition="in" filter="dissolve">
                                      <p:cBhvr>
                                        <p:cTn id="32" dur="500"/>
                                        <p:tgtEl>
                                          <p:spTgt spid="7782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9" grpId="0" build="p"/>
    </p:bldLst>
  </p:timing>
</p:sld>
</file>

<file path=ppt/slides/slide2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a:xfrm>
            <a:off x="1116013" y="0"/>
            <a:ext cx="6911975" cy="836613"/>
          </a:xfrm>
          <a:solidFill>
            <a:schemeClr val="tx1"/>
          </a:solidFill>
          <a:ln cap="flat">
            <a:solidFill>
              <a:schemeClr val="tx1"/>
            </a:solidFill>
            <a:miter lim="800000"/>
            <a:headEnd/>
            <a:tailEnd/>
          </a:ln>
        </p:spPr>
        <p:txBody>
          <a:bodyPr/>
          <a:lstStyle/>
          <a:p>
            <a:pPr eaLnBrk="1" hangingPunct="1"/>
            <a:r>
              <a:rPr lang="ar-JO" b="1" dirty="0">
                <a:solidFill>
                  <a:srgbClr val="FFFFFF"/>
                </a:solidFill>
                <a:latin typeface="Arial" charset="0"/>
                <a:ea typeface="ＭＳ Ｐゴシック" charset="0"/>
                <a:cs typeface="Arial" charset="0"/>
              </a:rPr>
              <a:t>التاريخ</a:t>
            </a:r>
            <a:endParaRPr lang="en-US" b="1" dirty="0">
              <a:solidFill>
                <a:srgbClr val="FFFFFF"/>
              </a:solidFill>
              <a:latin typeface="Arial" charset="0"/>
              <a:ea typeface="ＭＳ Ｐゴシック" charset="0"/>
              <a:cs typeface="Arial" charset="0"/>
            </a:endParaRPr>
          </a:p>
        </p:txBody>
      </p:sp>
      <p:sp>
        <p:nvSpPr>
          <p:cNvPr id="349187" name="Text Box 3"/>
          <p:cNvSpPr txBox="1">
            <a:spLocks noChangeArrowheads="1"/>
          </p:cNvSpPr>
          <p:nvPr/>
        </p:nvSpPr>
        <p:spPr bwMode="auto">
          <a:xfrm>
            <a:off x="7715272" y="71438"/>
            <a:ext cx="1357291" cy="693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rPr>
              <a:t>250  264</a:t>
            </a:r>
          </a:p>
        </p:txBody>
      </p:sp>
      <p:sp>
        <p:nvSpPr>
          <p:cNvPr id="349188" name="Rectangle 4"/>
          <p:cNvSpPr>
            <a:spLocks noChangeArrowheads="1"/>
          </p:cNvSpPr>
          <p:nvPr/>
        </p:nvSpPr>
        <p:spPr bwMode="auto">
          <a:xfrm>
            <a:off x="152400" y="1919288"/>
            <a:ext cx="82867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89" name="Rectangle 5"/>
          <p:cNvSpPr>
            <a:spLocks noChangeArrowheads="1"/>
          </p:cNvSpPr>
          <p:nvPr/>
        </p:nvSpPr>
        <p:spPr bwMode="auto">
          <a:xfrm>
            <a:off x="981075" y="1919288"/>
            <a:ext cx="115570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0" name="Rectangle 6"/>
          <p:cNvSpPr>
            <a:spLocks noChangeArrowheads="1"/>
          </p:cNvSpPr>
          <p:nvPr/>
        </p:nvSpPr>
        <p:spPr bwMode="auto">
          <a:xfrm>
            <a:off x="7926388" y="1919288"/>
            <a:ext cx="201295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1" name="Rectangle 7"/>
          <p:cNvSpPr>
            <a:spLocks noChangeArrowheads="1"/>
          </p:cNvSpPr>
          <p:nvPr/>
        </p:nvSpPr>
        <p:spPr bwMode="auto">
          <a:xfrm>
            <a:off x="76200" y="3486150"/>
            <a:ext cx="828675"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الأسفار</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192" name="Rectangle 8"/>
          <p:cNvSpPr>
            <a:spLocks noChangeArrowheads="1"/>
          </p:cNvSpPr>
          <p:nvPr/>
        </p:nvSpPr>
        <p:spPr bwMode="auto">
          <a:xfrm>
            <a:off x="7716838" y="2955925"/>
            <a:ext cx="2341562"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3" name="Rectangle 9"/>
          <p:cNvSpPr>
            <a:spLocks noChangeArrowheads="1"/>
          </p:cNvSpPr>
          <p:nvPr/>
        </p:nvSpPr>
        <p:spPr bwMode="auto">
          <a:xfrm>
            <a:off x="76200" y="4122738"/>
            <a:ext cx="828675"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الملوك</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194" name="Rectangle 10"/>
          <p:cNvSpPr>
            <a:spLocks noChangeArrowheads="1"/>
          </p:cNvSpPr>
          <p:nvPr/>
        </p:nvSpPr>
        <p:spPr bwMode="auto">
          <a:xfrm>
            <a:off x="981075" y="4122738"/>
            <a:ext cx="1155700"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شاول</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195" name="Rectangle 11"/>
          <p:cNvSpPr>
            <a:spLocks noChangeArrowheads="1"/>
          </p:cNvSpPr>
          <p:nvPr/>
        </p:nvSpPr>
        <p:spPr bwMode="auto">
          <a:xfrm>
            <a:off x="2136775" y="4122738"/>
            <a:ext cx="1036638"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داود</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196" name="Rectangle 12"/>
          <p:cNvSpPr>
            <a:spLocks noChangeArrowheads="1"/>
          </p:cNvSpPr>
          <p:nvPr/>
        </p:nvSpPr>
        <p:spPr bwMode="auto">
          <a:xfrm>
            <a:off x="2915816" y="4122738"/>
            <a:ext cx="2573337"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سليمان-أخزيا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197" name="Rectangle 13"/>
          <p:cNvSpPr>
            <a:spLocks noChangeArrowheads="1"/>
          </p:cNvSpPr>
          <p:nvPr/>
        </p:nvSpPr>
        <p:spPr bwMode="auto">
          <a:xfrm>
            <a:off x="4932040" y="4122738"/>
            <a:ext cx="2221682"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أخزيا-صدقيا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198" name="Rectangle 14"/>
          <p:cNvSpPr>
            <a:spLocks noChangeArrowheads="1"/>
          </p:cNvSpPr>
          <p:nvPr/>
        </p:nvSpPr>
        <p:spPr bwMode="auto">
          <a:xfrm>
            <a:off x="7239000" y="3762375"/>
            <a:ext cx="2341563"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9" name="Rectangle 15"/>
          <p:cNvSpPr>
            <a:spLocks noChangeArrowheads="1"/>
          </p:cNvSpPr>
          <p:nvPr/>
        </p:nvSpPr>
        <p:spPr bwMode="auto">
          <a:xfrm>
            <a:off x="76200" y="4797425"/>
            <a:ext cx="828675"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التواريخ</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200" name="Rectangle 16"/>
          <p:cNvSpPr>
            <a:spLocks noChangeArrowheads="1"/>
          </p:cNvSpPr>
          <p:nvPr/>
        </p:nvSpPr>
        <p:spPr bwMode="auto">
          <a:xfrm>
            <a:off x="981075" y="4797425"/>
            <a:ext cx="1155700"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1043</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201" name="Rectangle 17"/>
          <p:cNvSpPr>
            <a:spLocks noChangeArrowheads="1"/>
          </p:cNvSpPr>
          <p:nvPr/>
        </p:nvSpPr>
        <p:spPr bwMode="auto">
          <a:xfrm>
            <a:off x="2136775" y="4797425"/>
            <a:ext cx="1036638"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1011</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202" name="Rectangle 18"/>
          <p:cNvSpPr>
            <a:spLocks noChangeArrowheads="1"/>
          </p:cNvSpPr>
          <p:nvPr/>
        </p:nvSpPr>
        <p:spPr bwMode="auto">
          <a:xfrm>
            <a:off x="2987824" y="4797425"/>
            <a:ext cx="2570163"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97</a:t>
            </a: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931</a:t>
            </a: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852</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203" name="Rectangle 19"/>
          <p:cNvSpPr>
            <a:spLocks noChangeArrowheads="1"/>
          </p:cNvSpPr>
          <p:nvPr/>
        </p:nvSpPr>
        <p:spPr bwMode="auto">
          <a:xfrm>
            <a:off x="5219526" y="4797425"/>
            <a:ext cx="2016770"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852</a:t>
            </a:r>
            <a:r>
              <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722</a:t>
            </a:r>
            <a:r>
              <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586</a:t>
            </a:r>
            <a:r>
              <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560</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204" name="Rectangle 20"/>
          <p:cNvSpPr>
            <a:spLocks noChangeArrowheads="1"/>
          </p:cNvSpPr>
          <p:nvPr/>
        </p:nvSpPr>
        <p:spPr bwMode="auto">
          <a:xfrm>
            <a:off x="7832725" y="4797425"/>
            <a:ext cx="625475"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538</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205" name="Rectangle 21"/>
          <p:cNvSpPr>
            <a:spLocks noChangeArrowheads="1"/>
          </p:cNvSpPr>
          <p:nvPr/>
        </p:nvSpPr>
        <p:spPr bwMode="auto">
          <a:xfrm>
            <a:off x="7875588" y="4797425"/>
            <a:ext cx="1585912"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206" name="Rectangle 22"/>
          <p:cNvSpPr>
            <a:spLocks noChangeArrowheads="1"/>
          </p:cNvSpPr>
          <p:nvPr/>
        </p:nvSpPr>
        <p:spPr bwMode="auto">
          <a:xfrm>
            <a:off x="76200" y="5834063"/>
            <a:ext cx="828675"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1"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المملكة</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207" name="Rectangle 23"/>
          <p:cNvSpPr>
            <a:spLocks noChangeArrowheads="1"/>
          </p:cNvSpPr>
          <p:nvPr/>
        </p:nvSpPr>
        <p:spPr bwMode="auto">
          <a:xfrm>
            <a:off x="981075" y="5834063"/>
            <a:ext cx="1797050"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متحدة</a:t>
            </a: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p>
        </p:txBody>
      </p:sp>
      <p:sp>
        <p:nvSpPr>
          <p:cNvPr id="349208" name="Rectangle 24"/>
          <p:cNvSpPr>
            <a:spLocks noChangeArrowheads="1"/>
          </p:cNvSpPr>
          <p:nvPr/>
        </p:nvSpPr>
        <p:spPr bwMode="auto">
          <a:xfrm>
            <a:off x="2778125" y="5834063"/>
            <a:ext cx="381158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متحدة</a:t>
            </a: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p>
        </p:txBody>
      </p:sp>
      <p:sp>
        <p:nvSpPr>
          <p:cNvPr id="349209" name="Rectangle 25"/>
          <p:cNvSpPr>
            <a:spLocks noChangeArrowheads="1"/>
          </p:cNvSpPr>
          <p:nvPr/>
        </p:nvSpPr>
        <p:spPr bwMode="auto">
          <a:xfrm>
            <a:off x="6589713" y="5834063"/>
            <a:ext cx="833437"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7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باقية</a:t>
            </a:r>
            <a:endParaRPr kumimoji="0" lang="en-US" sz="17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210" name="Rectangle 26"/>
          <p:cNvSpPr>
            <a:spLocks noChangeArrowheads="1"/>
          </p:cNvSpPr>
          <p:nvPr/>
        </p:nvSpPr>
        <p:spPr bwMode="auto">
          <a:xfrm>
            <a:off x="7423150" y="5834063"/>
            <a:ext cx="221773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عائدة</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grpSp>
        <p:nvGrpSpPr>
          <p:cNvPr id="349211" name="Group 33"/>
          <p:cNvGrpSpPr>
            <a:grpSpLocks/>
          </p:cNvGrpSpPr>
          <p:nvPr/>
        </p:nvGrpSpPr>
        <p:grpSpPr bwMode="auto">
          <a:xfrm>
            <a:off x="762000" y="3486150"/>
            <a:ext cx="1274763" cy="806450"/>
            <a:chOff x="444" y="518"/>
            <a:chExt cx="683" cy="403"/>
          </a:xfrm>
        </p:grpSpPr>
        <p:sp>
          <p:nvSpPr>
            <p:cNvPr id="349230"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1     صموئيل</a:t>
              </a:r>
              <a:endParaRPr kumimoji="0" 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sp>
          <p:nvSpPr>
            <p:cNvPr id="349231" name="Rectangle 35"/>
            <p:cNvSpPr>
              <a:spLocks noChangeArrowheads="1"/>
            </p:cNvSpPr>
            <p:nvPr/>
          </p:nvSpPr>
          <p:spPr bwMode="auto">
            <a:xfrm>
              <a:off x="444" y="518"/>
              <a:ext cx="68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349212" name="Rectangle 36"/>
          <p:cNvSpPr>
            <a:spLocks noChangeArrowheads="1"/>
          </p:cNvSpPr>
          <p:nvPr/>
        </p:nvSpPr>
        <p:spPr bwMode="auto">
          <a:xfrm>
            <a:off x="2058740" y="3486150"/>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2      صموئيل</a:t>
            </a:r>
            <a:endParaRPr kumimoji="0" 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sp>
        <p:nvSpPr>
          <p:cNvPr id="349213" name="Rectangle 37"/>
          <p:cNvSpPr>
            <a:spLocks noChangeArrowheads="1"/>
          </p:cNvSpPr>
          <p:nvPr/>
        </p:nvSpPr>
        <p:spPr bwMode="auto">
          <a:xfrm>
            <a:off x="2066925" y="3486150"/>
            <a:ext cx="1223963"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349214" name="Group 38"/>
          <p:cNvGrpSpPr>
            <a:grpSpLocks/>
          </p:cNvGrpSpPr>
          <p:nvPr/>
        </p:nvGrpSpPr>
        <p:grpSpPr bwMode="auto">
          <a:xfrm>
            <a:off x="3253880" y="3486150"/>
            <a:ext cx="1878632" cy="806450"/>
            <a:chOff x="1747" y="518"/>
            <a:chExt cx="1443" cy="403"/>
          </a:xfrm>
        </p:grpSpPr>
        <p:sp>
          <p:nvSpPr>
            <p:cNvPr id="124967"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الملوك</a:t>
              </a:r>
              <a:endParaRPr kumimoji="0" lang="en-US" sz="24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endParaRPr>
            </a:p>
          </p:txBody>
        </p:sp>
        <p:sp>
          <p:nvSpPr>
            <p:cNvPr id="349229" name="Rectangle 40"/>
            <p:cNvSpPr>
              <a:spLocks noChangeArrowheads="1"/>
            </p:cNvSpPr>
            <p:nvPr/>
          </p:nvSpPr>
          <p:spPr bwMode="auto">
            <a:xfrm>
              <a:off x="1747" y="518"/>
              <a:ext cx="144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349215" name="Group 41"/>
          <p:cNvGrpSpPr>
            <a:grpSpLocks/>
          </p:cNvGrpSpPr>
          <p:nvPr/>
        </p:nvGrpSpPr>
        <p:grpSpPr bwMode="auto">
          <a:xfrm>
            <a:off x="5076056" y="3486150"/>
            <a:ext cx="1855912" cy="806450"/>
            <a:chOff x="3190" y="518"/>
            <a:chExt cx="895" cy="403"/>
          </a:xfrm>
        </p:grpSpPr>
        <p:sp>
          <p:nvSpPr>
            <p:cNvPr id="124970"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الملوك</a:t>
              </a:r>
              <a:endParaRPr kumimoji="0" lang="en-US" sz="24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endParaRPr>
            </a:p>
          </p:txBody>
        </p:sp>
        <p:sp>
          <p:nvSpPr>
            <p:cNvPr id="349227" name="Rectangle 43"/>
            <p:cNvSpPr>
              <a:spLocks noChangeArrowheads="1"/>
            </p:cNvSpPr>
            <p:nvPr/>
          </p:nvSpPr>
          <p:spPr bwMode="auto">
            <a:xfrm>
              <a:off x="3190" y="518"/>
              <a:ext cx="89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grpSp>
      <p:pic>
        <p:nvPicPr>
          <p:cNvPr id="124972" name="Picture 44"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5500688"/>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3" name="Picture 45"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5500688"/>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4" name="Picture 46" descr="j029776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30863" y="5424488"/>
            <a:ext cx="925513" cy="88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75" name="AutoShape 47"/>
          <p:cNvSpPr>
            <a:spLocks noChangeArrowheads="1"/>
          </p:cNvSpPr>
          <p:nvPr/>
        </p:nvSpPr>
        <p:spPr bwMode="auto">
          <a:xfrm>
            <a:off x="6421263" y="5500688"/>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4976" name="AutoShape 48"/>
          <p:cNvSpPr>
            <a:spLocks noChangeArrowheads="1"/>
          </p:cNvSpPr>
          <p:nvPr/>
        </p:nvSpPr>
        <p:spPr bwMode="auto">
          <a:xfrm>
            <a:off x="6802263" y="5805488"/>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4977" name="AutoShape 49"/>
          <p:cNvSpPr>
            <a:spLocks noChangeArrowheads="1"/>
          </p:cNvSpPr>
          <p:nvPr/>
        </p:nvSpPr>
        <p:spPr bwMode="auto">
          <a:xfrm rot="10800000">
            <a:off x="7991475" y="5805488"/>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124978" name="Picture 50" descr="j029557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57600" y="5254625"/>
            <a:ext cx="1447800" cy="137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9" name="Picture 51"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5500688"/>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 name="Rectangle 5"/>
          <p:cNvSpPr>
            <a:spLocks noChangeArrowheads="1"/>
          </p:cNvSpPr>
          <p:nvPr/>
        </p:nvSpPr>
        <p:spPr bwMode="auto">
          <a:xfrm>
            <a:off x="33338" y="1125538"/>
            <a:ext cx="9003158" cy="1439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r" defTabSz="914400" rtl="0" eaLnBrk="1" fontAlgn="base" latinLnBrk="0" hangingPunct="1">
              <a:lnSpc>
                <a:spcPct val="90000"/>
              </a:lnSpc>
              <a:spcBef>
                <a:spcPct val="20000"/>
              </a:spcBef>
              <a:spcAft>
                <a:spcPct val="0"/>
              </a:spcAft>
              <a:buClrTx/>
              <a:buSzTx/>
              <a:buFont typeface="Wingdings" charset="0"/>
              <a:buChar char="Ø"/>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يغطي الملوك الأول 120 سنة : من 971 قبل الميلاد مع تتويج سليمان إلى 852 قبل الميلاد في عهد أخزيا. يمثل عام 931 أهم تاريخ انقسمت فيه مملكة سليمان إلى دولة إسرائيل الشمالية ومملكة يهوذا الجنوبية بعد وفاته.</a:t>
            </a:r>
            <a:endParaRPr kumimoji="0" lang="en-US" altLang="zh-CN" sz="24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endParaRPr>
          </a:p>
        </p:txBody>
      </p:sp>
      <p:pic>
        <p:nvPicPr>
          <p:cNvPr id="349225" name="Picture 9" descr="BD04919_"/>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0813" y="-127000"/>
            <a:ext cx="1338263"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8" name="Group 33"/>
          <p:cNvGrpSpPr>
            <a:grpSpLocks/>
          </p:cNvGrpSpPr>
          <p:nvPr/>
        </p:nvGrpSpPr>
        <p:grpSpPr bwMode="auto">
          <a:xfrm>
            <a:off x="755576" y="2622550"/>
            <a:ext cx="1274763" cy="806450"/>
            <a:chOff x="444" y="518"/>
            <a:chExt cx="683" cy="403"/>
          </a:xfrm>
        </p:grpSpPr>
        <p:sp>
          <p:nvSpPr>
            <p:cNvPr id="49"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1</a:t>
              </a:r>
              <a:br>
                <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br>
              <a:r>
                <a:rPr kumimoji="0" lang="ar-JO"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الممالك</a:t>
              </a:r>
              <a:endPar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sp>
          <p:nvSpPr>
            <p:cNvPr id="50" name="Rectangle 35"/>
            <p:cNvSpPr>
              <a:spLocks noChangeArrowheads="1"/>
            </p:cNvSpPr>
            <p:nvPr/>
          </p:nvSpPr>
          <p:spPr bwMode="auto">
            <a:xfrm>
              <a:off x="444" y="518"/>
              <a:ext cx="68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51" name="Rectangle 36"/>
          <p:cNvSpPr>
            <a:spLocks noChangeArrowheads="1"/>
          </p:cNvSpPr>
          <p:nvPr/>
        </p:nvSpPr>
        <p:spPr bwMode="auto">
          <a:xfrm>
            <a:off x="2052316" y="2622550"/>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2</a:t>
            </a:r>
            <a:br>
              <a:rPr kumimoji="0" lang="en-US" sz="18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br>
            <a:r>
              <a:rPr kumimoji="0" lang="ar-JO" sz="18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الممالك</a:t>
            </a:r>
            <a:endParaRPr kumimoji="0" lang="en-US" sz="18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grpSp>
        <p:nvGrpSpPr>
          <p:cNvPr id="53" name="Group 38"/>
          <p:cNvGrpSpPr>
            <a:grpSpLocks/>
          </p:cNvGrpSpPr>
          <p:nvPr/>
        </p:nvGrpSpPr>
        <p:grpSpPr bwMode="auto">
          <a:xfrm>
            <a:off x="3247456" y="2622550"/>
            <a:ext cx="1878632" cy="806450"/>
            <a:chOff x="1747" y="518"/>
            <a:chExt cx="1443" cy="403"/>
          </a:xfrm>
        </p:grpSpPr>
        <p:sp>
          <p:nvSpPr>
            <p:cNvPr id="54"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3</a:t>
              </a:r>
              <a:br>
                <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br>
              <a:r>
                <a:rPr kumimoji="0" lang="ar-JO"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الممالك</a:t>
              </a:r>
              <a:endParaRPr kumimoji="0" lang="en-US" sz="20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endParaRPr>
            </a:p>
          </p:txBody>
        </p:sp>
        <p:sp>
          <p:nvSpPr>
            <p:cNvPr id="55" name="Rectangle 40"/>
            <p:cNvSpPr>
              <a:spLocks noChangeArrowheads="1"/>
            </p:cNvSpPr>
            <p:nvPr/>
          </p:nvSpPr>
          <p:spPr bwMode="auto">
            <a:xfrm>
              <a:off x="1747" y="518"/>
              <a:ext cx="144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56" name="Group 41"/>
          <p:cNvGrpSpPr>
            <a:grpSpLocks/>
          </p:cNvGrpSpPr>
          <p:nvPr/>
        </p:nvGrpSpPr>
        <p:grpSpPr bwMode="auto">
          <a:xfrm>
            <a:off x="5076056" y="2622550"/>
            <a:ext cx="1855912" cy="806450"/>
            <a:chOff x="3190" y="518"/>
            <a:chExt cx="895" cy="403"/>
          </a:xfrm>
        </p:grpSpPr>
        <p:sp>
          <p:nvSpPr>
            <p:cNvPr id="57"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4</a:t>
              </a:r>
              <a:br>
                <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br>
              <a:r>
                <a:rPr kumimoji="0" lang="ar-JO"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الممالك</a:t>
              </a:r>
              <a:endParaRPr kumimoji="0" lang="en-US" sz="20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endParaRPr>
            </a:p>
          </p:txBody>
        </p:sp>
        <p:sp>
          <p:nvSpPr>
            <p:cNvPr id="58" name="Rectangle 43"/>
            <p:cNvSpPr>
              <a:spLocks noChangeArrowheads="1"/>
            </p:cNvSpPr>
            <p:nvPr/>
          </p:nvSpPr>
          <p:spPr bwMode="auto">
            <a:xfrm>
              <a:off x="3190" y="518"/>
              <a:ext cx="89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59" name="Rectangle 7"/>
          <p:cNvSpPr>
            <a:spLocks noChangeArrowheads="1"/>
          </p:cNvSpPr>
          <p:nvPr/>
        </p:nvSpPr>
        <p:spPr bwMode="auto">
          <a:xfrm>
            <a:off x="0" y="2708920"/>
            <a:ext cx="828675"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جيروم</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124964200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24972"/>
                                        </p:tgtEl>
                                        <p:attrNameLst>
                                          <p:attrName>style.visibility</p:attrName>
                                        </p:attrNameLst>
                                      </p:cBhvr>
                                      <p:to>
                                        <p:strVal val="visible"/>
                                      </p:to>
                                    </p:set>
                                    <p:animEffect transition="in" filter="diamond(in)">
                                      <p:cBhvr>
                                        <p:cTn id="7" dur="3000"/>
                                        <p:tgtEl>
                                          <p:spTgt spid="124972"/>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124973"/>
                                        </p:tgtEl>
                                        <p:attrNameLst>
                                          <p:attrName>style.visibility</p:attrName>
                                        </p:attrNameLst>
                                      </p:cBhvr>
                                      <p:to>
                                        <p:strVal val="visible"/>
                                      </p:to>
                                    </p:set>
                                    <p:animEffect transition="in" filter="diamond(in)">
                                      <p:cBhvr>
                                        <p:cTn id="11" dur="3000"/>
                                        <p:tgtEl>
                                          <p:spTgt spid="124973"/>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124979"/>
                                        </p:tgtEl>
                                        <p:attrNameLst>
                                          <p:attrName>style.visibility</p:attrName>
                                        </p:attrNameLst>
                                      </p:cBhvr>
                                      <p:to>
                                        <p:strVal val="visible"/>
                                      </p:to>
                                    </p:set>
                                    <p:animEffect transition="in" filter="diamond(in)">
                                      <p:cBhvr>
                                        <p:cTn id="15" dur="3000"/>
                                        <p:tgtEl>
                                          <p:spTgt spid="124979"/>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124978"/>
                                        </p:tgtEl>
                                        <p:attrNameLst>
                                          <p:attrName>style.visibility</p:attrName>
                                        </p:attrNameLst>
                                      </p:cBhvr>
                                      <p:to>
                                        <p:strVal val="visible"/>
                                      </p:to>
                                    </p:set>
                                    <p:animEffect transition="in" filter="diamond(in)">
                                      <p:cBhvr>
                                        <p:cTn id="19" dur="3000"/>
                                        <p:tgtEl>
                                          <p:spTgt spid="124978"/>
                                        </p:tgtEl>
                                      </p:cBhvr>
                                    </p:animEffect>
                                  </p:childTnLst>
                                </p:cTn>
                              </p:par>
                            </p:childTnLst>
                          </p:cTn>
                        </p:par>
                        <p:par>
                          <p:cTn id="20" fill="hold" nodeType="afterGroup">
                            <p:stCondLst>
                              <p:cond delay="12000"/>
                            </p:stCondLst>
                            <p:childTnLst>
                              <p:par>
                                <p:cTn id="21" presetID="8" presetClass="entr" presetSubtype="16" fill="hold" grpId="0" nodeType="afterEffect">
                                  <p:stCondLst>
                                    <p:cond delay="0"/>
                                  </p:stCondLst>
                                  <p:childTnLst>
                                    <p:set>
                                      <p:cBhvr>
                                        <p:cTn id="22" dur="1" fill="hold">
                                          <p:stCondLst>
                                            <p:cond delay="0"/>
                                          </p:stCondLst>
                                        </p:cTn>
                                        <p:tgtEl>
                                          <p:spTgt spid="124975"/>
                                        </p:tgtEl>
                                        <p:attrNameLst>
                                          <p:attrName>style.visibility</p:attrName>
                                        </p:attrNameLst>
                                      </p:cBhvr>
                                      <p:to>
                                        <p:strVal val="visible"/>
                                      </p:to>
                                    </p:set>
                                    <p:animEffect transition="in" filter="diamond(in)">
                                      <p:cBhvr>
                                        <p:cTn id="23" dur="3000"/>
                                        <p:tgtEl>
                                          <p:spTgt spid="124975"/>
                                        </p:tgtEl>
                                      </p:cBhvr>
                                    </p:animEffect>
                                  </p:childTnLst>
                                </p:cTn>
                              </p:par>
                            </p:childTnLst>
                          </p:cTn>
                        </p:par>
                        <p:par>
                          <p:cTn id="24" fill="hold" nodeType="afterGroup">
                            <p:stCondLst>
                              <p:cond delay="15000"/>
                            </p:stCondLst>
                            <p:childTnLst>
                              <p:par>
                                <p:cTn id="25" presetID="8" presetClass="entr" presetSubtype="16" fill="hold" grpId="0" nodeType="afterEffect">
                                  <p:stCondLst>
                                    <p:cond delay="0"/>
                                  </p:stCondLst>
                                  <p:childTnLst>
                                    <p:set>
                                      <p:cBhvr>
                                        <p:cTn id="26" dur="1" fill="hold">
                                          <p:stCondLst>
                                            <p:cond delay="0"/>
                                          </p:stCondLst>
                                        </p:cTn>
                                        <p:tgtEl>
                                          <p:spTgt spid="124976"/>
                                        </p:tgtEl>
                                        <p:attrNameLst>
                                          <p:attrName>style.visibility</p:attrName>
                                        </p:attrNameLst>
                                      </p:cBhvr>
                                      <p:to>
                                        <p:strVal val="visible"/>
                                      </p:to>
                                    </p:set>
                                    <p:animEffect transition="in" filter="diamond(in)">
                                      <p:cBhvr>
                                        <p:cTn id="27" dur="3000"/>
                                        <p:tgtEl>
                                          <p:spTgt spid="124976"/>
                                        </p:tgtEl>
                                      </p:cBhvr>
                                    </p:animEffect>
                                  </p:childTnLst>
                                </p:cTn>
                              </p:par>
                            </p:childTnLst>
                          </p:cTn>
                        </p:par>
                        <p:par>
                          <p:cTn id="28" fill="hold" nodeType="afterGroup">
                            <p:stCondLst>
                              <p:cond delay="18000"/>
                            </p:stCondLst>
                            <p:childTnLst>
                              <p:par>
                                <p:cTn id="29" presetID="8" presetClass="entr" presetSubtype="16" fill="hold" nodeType="afterEffect">
                                  <p:stCondLst>
                                    <p:cond delay="0"/>
                                  </p:stCondLst>
                                  <p:childTnLst>
                                    <p:set>
                                      <p:cBhvr>
                                        <p:cTn id="30" dur="1" fill="hold">
                                          <p:stCondLst>
                                            <p:cond delay="0"/>
                                          </p:stCondLst>
                                        </p:cTn>
                                        <p:tgtEl>
                                          <p:spTgt spid="124974"/>
                                        </p:tgtEl>
                                        <p:attrNameLst>
                                          <p:attrName>style.visibility</p:attrName>
                                        </p:attrNameLst>
                                      </p:cBhvr>
                                      <p:to>
                                        <p:strVal val="visible"/>
                                      </p:to>
                                    </p:set>
                                    <p:animEffect transition="in" filter="diamond(in)">
                                      <p:cBhvr>
                                        <p:cTn id="31" dur="3000"/>
                                        <p:tgtEl>
                                          <p:spTgt spid="124974"/>
                                        </p:tgtEl>
                                      </p:cBhvr>
                                    </p:animEffect>
                                  </p:childTnLst>
                                </p:cTn>
                              </p:par>
                            </p:childTnLst>
                          </p:cTn>
                        </p:par>
                        <p:par>
                          <p:cTn id="32" fill="hold" nodeType="afterGroup">
                            <p:stCondLst>
                              <p:cond delay="21000"/>
                            </p:stCondLst>
                            <p:childTnLst>
                              <p:par>
                                <p:cTn id="33" presetID="8" presetClass="entr" presetSubtype="16" fill="hold" grpId="0" nodeType="afterEffect">
                                  <p:stCondLst>
                                    <p:cond delay="0"/>
                                  </p:stCondLst>
                                  <p:childTnLst>
                                    <p:set>
                                      <p:cBhvr>
                                        <p:cTn id="34" dur="1" fill="hold">
                                          <p:stCondLst>
                                            <p:cond delay="0"/>
                                          </p:stCondLst>
                                        </p:cTn>
                                        <p:tgtEl>
                                          <p:spTgt spid="124977"/>
                                        </p:tgtEl>
                                        <p:attrNameLst>
                                          <p:attrName>style.visibility</p:attrName>
                                        </p:attrNameLst>
                                      </p:cBhvr>
                                      <p:to>
                                        <p:strVal val="visible"/>
                                      </p:to>
                                    </p:set>
                                    <p:animEffect transition="in" filter="diamond(in)">
                                      <p:cBhvr>
                                        <p:cTn id="35" dur="3000"/>
                                        <p:tgtEl>
                                          <p:spTgt spid="12497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5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5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52">
                                            <p:txEl>
                                              <p:pRg st="0" end="0"/>
                                            </p:txEl>
                                          </p:spTgt>
                                        </p:tgtEl>
                                        <p:attrNameLst>
                                          <p:attrName>style.visibility</p:attrName>
                                        </p:attrNameLst>
                                      </p:cBhvr>
                                      <p:to>
                                        <p:strVal val="visible"/>
                                      </p:to>
                                    </p:set>
                                    <p:anim calcmode="lin" valueType="num">
                                      <p:cBhvr additive="base">
                                        <p:cTn id="60" dur="500" fill="hold"/>
                                        <p:tgtEl>
                                          <p:spTgt spid="52">
                                            <p:txEl>
                                              <p:pRg st="0" end="0"/>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5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75" grpId="0" animBg="1"/>
      <p:bldP spid="124976" grpId="0" animBg="1"/>
      <p:bldP spid="124977" grpId="0" animBg="1"/>
      <p:bldP spid="52" grpId="0" build="p" autoUpdateAnimBg="0"/>
      <p:bldP spid="51" grpId="0" animBg="1"/>
      <p:bldP spid="59" grpId="0"/>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b="1" dirty="0">
                <a:solidFill>
                  <a:srgbClr val="FFFFFF"/>
                </a:solidFill>
                <a:latin typeface="Arial" panose="020B0604020202020204" pitchFamily="34" charset="0"/>
                <a:ea typeface="ＭＳ Ｐゴシック" charset="0"/>
                <a:cs typeface="Arial" panose="020B0604020202020204" pitchFamily="34" charset="0"/>
              </a:rPr>
              <a:t>مسح العهد القديم</a:t>
            </a:r>
            <a:r>
              <a:rPr lang="en-US" sz="3200" b="1" dirty="0">
                <a:solidFill>
                  <a:srgbClr val="FFFFFF"/>
                </a:solidFill>
                <a:latin typeface="Arial" panose="020B0604020202020204" pitchFamily="34" charset="0"/>
                <a:ea typeface="ＭＳ Ｐゴシック" charset="0"/>
                <a:cs typeface="Arial" panose="020B0604020202020204" pitchFamily="34" charset="0"/>
              </a:rPr>
              <a:t> •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a:t>
            </a: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ى</a:t>
            </a: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هذا العرض مجانا</a:t>
            </a: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677928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1203" name="Oval 3"/>
          <p:cNvSpPr>
            <a:spLocks noChangeArrowheads="1"/>
          </p:cNvSpPr>
          <p:nvPr/>
        </p:nvSpPr>
        <p:spPr bwMode="auto">
          <a:xfrm>
            <a:off x="-38100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51204" name="Oval 4"/>
          <p:cNvSpPr>
            <a:spLocks noChangeArrowheads="1"/>
          </p:cNvSpPr>
          <p:nvPr/>
        </p:nvSpPr>
        <p:spPr bwMode="auto">
          <a:xfrm>
            <a:off x="86106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51205" name="Line 5"/>
          <p:cNvSpPr>
            <a:spLocks noChangeShapeType="1"/>
          </p:cNvSpPr>
          <p:nvPr/>
        </p:nvSpPr>
        <p:spPr bwMode="auto">
          <a:xfrm>
            <a:off x="1447800" y="3429001"/>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anose="020B0604020202020204" pitchFamily="34" charset="0"/>
              <a:ea typeface="+mn-ea"/>
              <a:cs typeface="Arial" panose="020B0604020202020204" pitchFamily="34" charset="0"/>
            </a:endParaRPr>
          </a:p>
        </p:txBody>
      </p:sp>
      <p:sp>
        <p:nvSpPr>
          <p:cNvPr id="51206" name="Line 6"/>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anose="020B0604020202020204" pitchFamily="34" charset="0"/>
              <a:ea typeface="+mn-ea"/>
              <a:cs typeface="Arial" panose="020B0604020202020204" pitchFamily="34" charset="0"/>
            </a:endParaRPr>
          </a:p>
        </p:txBody>
      </p:sp>
      <p:sp>
        <p:nvSpPr>
          <p:cNvPr id="51207" name="Line 7"/>
          <p:cNvSpPr>
            <a:spLocks noChangeShapeType="1"/>
          </p:cNvSpPr>
          <p:nvPr/>
        </p:nvSpPr>
        <p:spPr bwMode="auto">
          <a:xfrm>
            <a:off x="3524251" y="3044825"/>
            <a:ext cx="0" cy="1219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anose="020B0604020202020204" pitchFamily="34" charset="0"/>
              <a:ea typeface="+mn-ea"/>
              <a:cs typeface="Arial" panose="020B0604020202020204" pitchFamily="34" charset="0"/>
            </a:endParaRPr>
          </a:p>
        </p:txBody>
      </p:sp>
      <p:sp>
        <p:nvSpPr>
          <p:cNvPr id="51208" name="Line 8"/>
          <p:cNvSpPr>
            <a:spLocks noChangeShapeType="1"/>
          </p:cNvSpPr>
          <p:nvPr/>
        </p:nvSpPr>
        <p:spPr bwMode="auto">
          <a:xfrm>
            <a:off x="4562475" y="2574926"/>
            <a:ext cx="0" cy="16891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anose="020B0604020202020204" pitchFamily="34" charset="0"/>
              <a:ea typeface="+mn-ea"/>
              <a:cs typeface="Arial" panose="020B0604020202020204" pitchFamily="34" charset="0"/>
            </a:endParaRPr>
          </a:p>
        </p:txBody>
      </p:sp>
      <p:sp>
        <p:nvSpPr>
          <p:cNvPr id="51209" name="Line 9"/>
          <p:cNvSpPr>
            <a:spLocks noChangeShapeType="1"/>
          </p:cNvSpPr>
          <p:nvPr/>
        </p:nvSpPr>
        <p:spPr bwMode="auto">
          <a:xfrm flipH="1">
            <a:off x="5600700" y="2149475"/>
            <a:ext cx="0" cy="211455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anose="020B0604020202020204" pitchFamily="34" charset="0"/>
              <a:ea typeface="+mn-ea"/>
              <a:cs typeface="Arial" panose="020B0604020202020204" pitchFamily="34" charset="0"/>
            </a:endParaRPr>
          </a:p>
        </p:txBody>
      </p:sp>
      <p:sp>
        <p:nvSpPr>
          <p:cNvPr id="51210" name="Line 10"/>
          <p:cNvSpPr>
            <a:spLocks noChangeShapeType="1"/>
          </p:cNvSpPr>
          <p:nvPr/>
        </p:nvSpPr>
        <p:spPr bwMode="auto">
          <a:xfrm>
            <a:off x="6638925" y="3149600"/>
            <a:ext cx="0" cy="11144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anose="020B0604020202020204" pitchFamily="34" charset="0"/>
              <a:ea typeface="+mn-ea"/>
              <a:cs typeface="Arial" panose="020B0604020202020204" pitchFamily="34" charset="0"/>
            </a:endParaRPr>
          </a:p>
        </p:txBody>
      </p:sp>
      <p:sp>
        <p:nvSpPr>
          <p:cNvPr id="51211" name="Line 11"/>
          <p:cNvSpPr>
            <a:spLocks noChangeShapeType="1"/>
          </p:cNvSpPr>
          <p:nvPr/>
        </p:nvSpPr>
        <p:spPr bwMode="auto">
          <a:xfrm>
            <a:off x="7677151"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anose="020B0604020202020204" pitchFamily="34" charset="0"/>
              <a:ea typeface="+mn-ea"/>
              <a:cs typeface="Arial" panose="020B0604020202020204" pitchFamily="34" charset="0"/>
            </a:endParaRPr>
          </a:p>
        </p:txBody>
      </p:sp>
      <p:grpSp>
        <p:nvGrpSpPr>
          <p:cNvPr id="165899" name="Group 12"/>
          <p:cNvGrpSpPr>
            <a:grpSpLocks/>
          </p:cNvGrpSpPr>
          <p:nvPr/>
        </p:nvGrpSpPr>
        <p:grpSpPr bwMode="auto">
          <a:xfrm>
            <a:off x="457200" y="3825875"/>
            <a:ext cx="8229600" cy="0"/>
            <a:chOff x="288" y="2208"/>
            <a:chExt cx="5184" cy="0"/>
          </a:xfrm>
        </p:grpSpPr>
        <p:sp>
          <p:nvSpPr>
            <p:cNvPr id="51213" name="Line 13"/>
            <p:cNvSpPr>
              <a:spLocks noChangeShapeType="1"/>
            </p:cNvSpPr>
            <p:nvPr/>
          </p:nvSpPr>
          <p:spPr bwMode="auto">
            <a:xfrm>
              <a:off x="1230" y="2208"/>
              <a:ext cx="3786" cy="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panose="020B0604020202020204" pitchFamily="34" charset="0"/>
                <a:ea typeface="+mn-ea"/>
                <a:cs typeface="Arial" panose="020B0604020202020204" pitchFamily="34" charset="0"/>
              </a:endParaRPr>
            </a:p>
          </p:txBody>
        </p:sp>
        <p:sp>
          <p:nvSpPr>
            <p:cNvPr id="165921" name="Line 14"/>
            <p:cNvSpPr>
              <a:spLocks noChangeShapeType="1"/>
            </p:cNvSpPr>
            <p:nvPr/>
          </p:nvSpPr>
          <p:spPr bwMode="auto">
            <a:xfrm>
              <a:off x="288" y="2208"/>
              <a:ext cx="5184" cy="0"/>
            </a:xfrm>
            <a:prstGeom prst="line">
              <a:avLst/>
            </a:prstGeom>
            <a:noFill/>
            <a:ln w="76200">
              <a:solidFill>
                <a:srgbClr val="FF0000"/>
              </a:solidFill>
              <a:prstDash val="sysDot"/>
              <a:round/>
              <a:headEnd/>
              <a:tailEnd/>
            </a:ln>
            <a:extLst>
              <a:ext uri="{909E8E84-426E-40dd-AFC4-6F175D3DCCD1}">
                <a14:hiddenFill xmlns=""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grpSp>
      <p:grpSp>
        <p:nvGrpSpPr>
          <p:cNvPr id="165900" name="Group 15"/>
          <p:cNvGrpSpPr>
            <a:grpSpLocks/>
          </p:cNvGrpSpPr>
          <p:nvPr/>
        </p:nvGrpSpPr>
        <p:grpSpPr bwMode="auto">
          <a:xfrm>
            <a:off x="2286000" y="4435475"/>
            <a:ext cx="5581651" cy="1816100"/>
            <a:chOff x="1440" y="2794"/>
            <a:chExt cx="3516" cy="1144"/>
          </a:xfrm>
        </p:grpSpPr>
        <p:sp>
          <p:nvSpPr>
            <p:cNvPr id="51216" name="Text Box 16"/>
            <p:cNvSpPr txBox="1">
              <a:spLocks noChangeArrowheads="1"/>
            </p:cNvSpPr>
            <p:nvPr/>
          </p:nvSpPr>
          <p:spPr bwMode="auto">
            <a:xfrm>
              <a:off x="4044" y="2794"/>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ar-JO" sz="2800" b="1" dirty="0">
                  <a:solidFill>
                    <a:schemeClr val="bg1"/>
                  </a:solidFill>
                  <a:latin typeface="Arial" panose="020B0604020202020204" pitchFamily="34" charset="0"/>
                  <a:ea typeface="+mn-ea"/>
                  <a:cs typeface="Arial" panose="020B0604020202020204" pitchFamily="34" charset="0"/>
                </a:rPr>
                <a:t>1000</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51217" name="Text Box 17"/>
            <p:cNvSpPr txBox="1">
              <a:spLocks noChangeArrowheads="1"/>
            </p:cNvSpPr>
            <p:nvPr/>
          </p:nvSpPr>
          <p:spPr bwMode="auto">
            <a:xfrm>
              <a:off x="4716" y="2794"/>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ar-JO" sz="2800" b="1" dirty="0">
                  <a:solidFill>
                    <a:schemeClr val="bg1"/>
                  </a:solidFill>
                  <a:latin typeface="Arial" panose="020B0604020202020204" pitchFamily="34" charset="0"/>
                  <a:ea typeface="+mn-ea"/>
                  <a:cs typeface="Arial" panose="020B0604020202020204" pitchFamily="34" charset="0"/>
                </a:rPr>
                <a:t>2000</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51218" name="Text Box 18"/>
            <p:cNvSpPr txBox="1">
              <a:spLocks noChangeArrowheads="1"/>
            </p:cNvSpPr>
            <p:nvPr/>
          </p:nvSpPr>
          <p:spPr bwMode="auto">
            <a:xfrm>
              <a:off x="3420" y="2794"/>
              <a:ext cx="240"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ar-JO" sz="2800" b="1" dirty="0">
                  <a:solidFill>
                    <a:schemeClr val="bg1"/>
                  </a:solidFill>
                  <a:latin typeface="Arial" panose="020B0604020202020204" pitchFamily="34" charset="0"/>
                  <a:ea typeface="+mn-ea"/>
                  <a:cs typeface="Arial" panose="020B0604020202020204" pitchFamily="34" charset="0"/>
                </a:rPr>
                <a:t>0</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51219" name="Text Box 19"/>
            <p:cNvSpPr txBox="1">
              <a:spLocks noChangeArrowheads="1"/>
            </p:cNvSpPr>
            <p:nvPr/>
          </p:nvSpPr>
          <p:spPr bwMode="auto">
            <a:xfrm>
              <a:off x="2748" y="2794"/>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ar-JO" sz="2800" b="1" dirty="0">
                  <a:solidFill>
                    <a:schemeClr val="bg1"/>
                  </a:solidFill>
                  <a:latin typeface="Arial" panose="020B0604020202020204" pitchFamily="34" charset="0"/>
                  <a:ea typeface="+mn-ea"/>
                  <a:cs typeface="Arial" panose="020B0604020202020204" pitchFamily="34" charset="0"/>
                </a:rPr>
                <a:t>1000</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51220" name="Text Box 20"/>
            <p:cNvSpPr txBox="1">
              <a:spLocks noChangeArrowheads="1"/>
            </p:cNvSpPr>
            <p:nvPr/>
          </p:nvSpPr>
          <p:spPr bwMode="auto">
            <a:xfrm>
              <a:off x="2124" y="2794"/>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ar-JO" sz="2800" b="1" dirty="0">
                  <a:solidFill>
                    <a:schemeClr val="bg1"/>
                  </a:solidFill>
                  <a:latin typeface="Arial" panose="020B0604020202020204" pitchFamily="34" charset="0"/>
                  <a:ea typeface="+mn-ea"/>
                  <a:cs typeface="Arial" panose="020B0604020202020204" pitchFamily="34" charset="0"/>
                </a:rPr>
                <a:t>2000</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51221" name="Text Box 21"/>
            <p:cNvSpPr txBox="1">
              <a:spLocks noChangeArrowheads="1"/>
            </p:cNvSpPr>
            <p:nvPr/>
          </p:nvSpPr>
          <p:spPr bwMode="auto">
            <a:xfrm>
              <a:off x="1440" y="2794"/>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ar-JO" sz="2800" b="1" dirty="0">
                  <a:solidFill>
                    <a:schemeClr val="bg1"/>
                  </a:solidFill>
                  <a:latin typeface="Arial" panose="020B0604020202020204" pitchFamily="34" charset="0"/>
                  <a:ea typeface="+mn-ea"/>
                  <a:cs typeface="Arial" panose="020B0604020202020204" pitchFamily="34" charset="0"/>
                </a:rPr>
                <a:t>3000</a:t>
              </a:r>
              <a:endParaRPr lang="en-US" sz="2800" b="1" dirty="0">
                <a:solidFill>
                  <a:schemeClr val="bg1"/>
                </a:solidFill>
                <a:latin typeface="Arial" panose="020B0604020202020204" pitchFamily="34" charset="0"/>
                <a:ea typeface="+mn-ea"/>
                <a:cs typeface="Arial" panose="020B0604020202020204" pitchFamily="34" charset="0"/>
              </a:endParaRPr>
            </a:p>
          </p:txBody>
        </p:sp>
      </p:grpSp>
      <p:sp>
        <p:nvSpPr>
          <p:cNvPr id="51222" name="Text Box 22"/>
          <p:cNvSpPr txBox="1">
            <a:spLocks noChangeArrowheads="1"/>
          </p:cNvSpPr>
          <p:nvPr/>
        </p:nvSpPr>
        <p:spPr bwMode="auto">
          <a:xfrm>
            <a:off x="381000" y="2743201"/>
            <a:ext cx="24384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600" b="1" dirty="0">
                <a:solidFill>
                  <a:schemeClr val="bg1"/>
                </a:solidFill>
                <a:latin typeface="Arial" panose="020B0604020202020204" pitchFamily="34" charset="0"/>
                <a:ea typeface="+mn-ea"/>
                <a:cs typeface="Arial" panose="020B0604020202020204" pitchFamily="34" charset="0"/>
              </a:rPr>
              <a:t>الطوفان</a:t>
            </a:r>
            <a:endParaRPr lang="en-US" sz="3600" b="1" dirty="0">
              <a:solidFill>
                <a:schemeClr val="bg1"/>
              </a:solidFill>
              <a:latin typeface="Arial" panose="020B0604020202020204" pitchFamily="34" charset="0"/>
              <a:ea typeface="+mn-ea"/>
              <a:cs typeface="Arial" panose="020B0604020202020204" pitchFamily="34" charset="0"/>
            </a:endParaRPr>
          </a:p>
        </p:txBody>
      </p:sp>
      <p:sp>
        <p:nvSpPr>
          <p:cNvPr id="51223" name="Text Box 23"/>
          <p:cNvSpPr txBox="1">
            <a:spLocks noChangeArrowheads="1"/>
          </p:cNvSpPr>
          <p:nvPr/>
        </p:nvSpPr>
        <p:spPr bwMode="auto">
          <a:xfrm>
            <a:off x="-609600" y="5591176"/>
            <a:ext cx="3276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600" b="1" dirty="0">
                <a:solidFill>
                  <a:srgbClr val="FF9933"/>
                </a:solidFill>
                <a:latin typeface="Arial" panose="020B0604020202020204" pitchFamily="34" charset="0"/>
                <a:ea typeface="+mn-ea"/>
                <a:cs typeface="Arial" panose="020B0604020202020204" pitchFamily="34" charset="0"/>
              </a:rPr>
              <a:t>الخلق</a:t>
            </a:r>
            <a:endParaRPr lang="en-US" sz="3600" b="1" dirty="0">
              <a:solidFill>
                <a:srgbClr val="FF9933"/>
              </a:solidFill>
              <a:latin typeface="Arial" panose="020B0604020202020204" pitchFamily="34" charset="0"/>
              <a:ea typeface="+mn-ea"/>
              <a:cs typeface="Arial" panose="020B0604020202020204" pitchFamily="34" charset="0"/>
            </a:endParaRPr>
          </a:p>
        </p:txBody>
      </p:sp>
      <p:sp>
        <p:nvSpPr>
          <p:cNvPr id="51224" name="Text Box 24"/>
          <p:cNvSpPr txBox="1">
            <a:spLocks noChangeArrowheads="1"/>
          </p:cNvSpPr>
          <p:nvPr/>
        </p:nvSpPr>
        <p:spPr bwMode="auto">
          <a:xfrm>
            <a:off x="2362200" y="2438401"/>
            <a:ext cx="2362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600" b="1" dirty="0">
                <a:solidFill>
                  <a:schemeClr val="bg1"/>
                </a:solidFill>
                <a:latin typeface="Arial" panose="020B0604020202020204" pitchFamily="34" charset="0"/>
                <a:ea typeface="+mn-ea"/>
                <a:cs typeface="Arial" panose="020B0604020202020204" pitchFamily="34" charset="0"/>
              </a:rPr>
              <a:t>إبراهيم</a:t>
            </a:r>
            <a:endParaRPr lang="en-US" sz="3600" b="1" dirty="0">
              <a:solidFill>
                <a:schemeClr val="bg1"/>
              </a:solidFill>
              <a:latin typeface="Arial" panose="020B0604020202020204" pitchFamily="34" charset="0"/>
              <a:ea typeface="+mn-ea"/>
              <a:cs typeface="Arial" panose="020B0604020202020204" pitchFamily="34" charset="0"/>
            </a:endParaRPr>
          </a:p>
        </p:txBody>
      </p:sp>
      <p:sp>
        <p:nvSpPr>
          <p:cNvPr id="51225" name="Text Box 25"/>
          <p:cNvSpPr txBox="1">
            <a:spLocks noChangeArrowheads="1"/>
          </p:cNvSpPr>
          <p:nvPr/>
        </p:nvSpPr>
        <p:spPr bwMode="auto">
          <a:xfrm>
            <a:off x="4572000" y="1568451"/>
            <a:ext cx="20574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600" b="1" dirty="0">
                <a:solidFill>
                  <a:schemeClr val="bg1"/>
                </a:solidFill>
                <a:latin typeface="Arial" panose="020B0604020202020204" pitchFamily="34" charset="0"/>
                <a:ea typeface="+mn-ea"/>
                <a:cs typeface="Arial" panose="020B0604020202020204" pitchFamily="34" charset="0"/>
              </a:rPr>
              <a:t>يسوع</a:t>
            </a:r>
            <a:endParaRPr lang="en-US" sz="3600" b="1" dirty="0">
              <a:solidFill>
                <a:schemeClr val="bg1"/>
              </a:solidFill>
              <a:latin typeface="Arial" panose="020B0604020202020204" pitchFamily="34" charset="0"/>
              <a:ea typeface="+mn-ea"/>
              <a:cs typeface="Arial" panose="020B0604020202020204" pitchFamily="34" charset="0"/>
            </a:endParaRPr>
          </a:p>
        </p:txBody>
      </p:sp>
      <p:sp>
        <p:nvSpPr>
          <p:cNvPr id="51226" name="Text Box 26"/>
          <p:cNvSpPr txBox="1">
            <a:spLocks noChangeArrowheads="1"/>
          </p:cNvSpPr>
          <p:nvPr/>
        </p:nvSpPr>
        <p:spPr bwMode="auto">
          <a:xfrm>
            <a:off x="6781800" y="2667001"/>
            <a:ext cx="1752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600" b="1" dirty="0">
                <a:solidFill>
                  <a:schemeClr val="bg1"/>
                </a:solidFill>
                <a:latin typeface="Arial" panose="020B0604020202020204" pitchFamily="34" charset="0"/>
                <a:ea typeface="+mn-ea"/>
                <a:cs typeface="Arial" panose="020B0604020202020204" pitchFamily="34" charset="0"/>
              </a:rPr>
              <a:t>اليوم</a:t>
            </a:r>
            <a:endParaRPr lang="en-US" sz="3600" b="1" dirty="0">
              <a:solidFill>
                <a:schemeClr val="bg1"/>
              </a:solidFill>
              <a:latin typeface="Arial" panose="020B0604020202020204" pitchFamily="34" charset="0"/>
              <a:ea typeface="+mn-ea"/>
              <a:cs typeface="Arial" panose="020B0604020202020204" pitchFamily="34" charset="0"/>
            </a:endParaRPr>
          </a:p>
        </p:txBody>
      </p:sp>
      <p:sp>
        <p:nvSpPr>
          <p:cNvPr id="51227" name="Text Box 27"/>
          <p:cNvSpPr txBox="1">
            <a:spLocks noChangeArrowheads="1"/>
          </p:cNvSpPr>
          <p:nvPr/>
        </p:nvSpPr>
        <p:spPr bwMode="auto">
          <a:xfrm>
            <a:off x="6705600" y="5591175"/>
            <a:ext cx="2438400" cy="147732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ar-JO" sz="3600" b="1" dirty="0">
                <a:solidFill>
                  <a:srgbClr val="FF9933"/>
                </a:solidFill>
                <a:latin typeface="Arial" panose="020B0604020202020204" pitchFamily="34" charset="0"/>
                <a:ea typeface="+mn-ea"/>
                <a:cs typeface="Arial" panose="020B0604020202020204" pitchFamily="34" charset="0"/>
              </a:rPr>
              <a:t>الخليقة</a:t>
            </a:r>
          </a:p>
          <a:p>
            <a:pPr algn="r">
              <a:spcBef>
                <a:spcPct val="50000"/>
              </a:spcBef>
              <a:defRPr/>
            </a:pPr>
            <a:r>
              <a:rPr lang="ar-JO" sz="3600" b="1" dirty="0">
                <a:solidFill>
                  <a:srgbClr val="FF9933"/>
                </a:solidFill>
                <a:latin typeface="Arial" panose="020B0604020202020204" pitchFamily="34" charset="0"/>
                <a:ea typeface="+mn-ea"/>
                <a:cs typeface="Arial" panose="020B0604020202020204" pitchFamily="34" charset="0"/>
              </a:rPr>
              <a:t>الجديدة</a:t>
            </a:r>
            <a:endParaRPr lang="en-US" sz="3600" b="1" dirty="0">
              <a:solidFill>
                <a:srgbClr val="FF9933"/>
              </a:solidFill>
              <a:latin typeface="Arial" panose="020B0604020202020204" pitchFamily="34" charset="0"/>
              <a:ea typeface="+mn-ea"/>
              <a:cs typeface="Arial" panose="020B0604020202020204" pitchFamily="34" charset="0"/>
            </a:endParaRPr>
          </a:p>
        </p:txBody>
      </p:sp>
      <p:grpSp>
        <p:nvGrpSpPr>
          <p:cNvPr id="43027" name="Group 28"/>
          <p:cNvGrpSpPr>
            <a:grpSpLocks/>
          </p:cNvGrpSpPr>
          <p:nvPr/>
        </p:nvGrpSpPr>
        <p:grpSpPr bwMode="auto">
          <a:xfrm>
            <a:off x="5715000" y="3429000"/>
            <a:ext cx="1828800" cy="762000"/>
            <a:chOff x="3648" y="1824"/>
            <a:chExt cx="1152" cy="480"/>
          </a:xfrm>
          <a:solidFill>
            <a:srgbClr val="0000FF"/>
          </a:solidFill>
        </p:grpSpPr>
        <p:sp>
          <p:nvSpPr>
            <p:cNvPr id="51229" name="Oval 29"/>
            <p:cNvSpPr>
              <a:spLocks noChangeArrowheads="1"/>
            </p:cNvSpPr>
            <p:nvPr/>
          </p:nvSpPr>
          <p:spPr bwMode="auto">
            <a:xfrm>
              <a:off x="3648" y="1824"/>
              <a:ext cx="1152" cy="480"/>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51230" name="Text Box 30"/>
            <p:cNvSpPr txBox="1">
              <a:spLocks noChangeArrowheads="1"/>
            </p:cNvSpPr>
            <p:nvPr/>
          </p:nvSpPr>
          <p:spPr bwMode="auto">
            <a:xfrm>
              <a:off x="3720" y="1872"/>
              <a:ext cx="1008" cy="36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ar-JO" sz="3200" b="1" dirty="0">
                  <a:solidFill>
                    <a:schemeClr val="bg1"/>
                  </a:solidFill>
                  <a:latin typeface="Arial" panose="020B0604020202020204" pitchFamily="34" charset="0"/>
                  <a:ea typeface="+mn-ea"/>
                  <a:cs typeface="Arial" panose="020B0604020202020204" pitchFamily="34" charset="0"/>
                </a:rPr>
                <a:t>الكنيسة</a:t>
              </a:r>
              <a:endParaRPr lang="en-US" sz="3200" b="1" dirty="0">
                <a:solidFill>
                  <a:schemeClr val="bg1"/>
                </a:solidFill>
                <a:latin typeface="Arial" panose="020B0604020202020204" pitchFamily="34" charset="0"/>
                <a:ea typeface="+mn-ea"/>
                <a:cs typeface="Arial" panose="020B0604020202020204" pitchFamily="34" charset="0"/>
              </a:endParaRPr>
            </a:p>
          </p:txBody>
        </p:sp>
      </p:grpSp>
      <p:grpSp>
        <p:nvGrpSpPr>
          <p:cNvPr id="43028" name="Group 31"/>
          <p:cNvGrpSpPr>
            <a:grpSpLocks/>
          </p:cNvGrpSpPr>
          <p:nvPr/>
        </p:nvGrpSpPr>
        <p:grpSpPr bwMode="auto">
          <a:xfrm>
            <a:off x="4491039" y="3200402"/>
            <a:ext cx="1219200" cy="609600"/>
            <a:chOff x="2829" y="2016"/>
            <a:chExt cx="768" cy="384"/>
          </a:xfrm>
          <a:solidFill>
            <a:srgbClr val="0000FF"/>
          </a:solidFill>
        </p:grpSpPr>
        <p:sp>
          <p:nvSpPr>
            <p:cNvPr id="51232" name="Oval 32"/>
            <p:cNvSpPr>
              <a:spLocks noChangeArrowheads="1"/>
            </p:cNvSpPr>
            <p:nvPr/>
          </p:nvSpPr>
          <p:spPr bwMode="auto">
            <a:xfrm>
              <a:off x="2850" y="2016"/>
              <a:ext cx="726" cy="384"/>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51233" name="Text Box 33"/>
            <p:cNvSpPr txBox="1">
              <a:spLocks noChangeArrowheads="1"/>
            </p:cNvSpPr>
            <p:nvPr/>
          </p:nvSpPr>
          <p:spPr bwMode="auto">
            <a:xfrm>
              <a:off x="2829" y="2016"/>
              <a:ext cx="768" cy="36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200" b="1" dirty="0">
                  <a:solidFill>
                    <a:schemeClr val="bg1"/>
                  </a:solidFill>
                  <a:latin typeface="Arial" panose="020B0604020202020204" pitchFamily="34" charset="0"/>
                  <a:ea typeface="+mn-ea"/>
                  <a:cs typeface="Arial" panose="020B0604020202020204" pitchFamily="34" charset="0"/>
                </a:rPr>
                <a:t>الملوك</a:t>
              </a:r>
              <a:endParaRPr lang="en-US" sz="3200" b="1" dirty="0">
                <a:solidFill>
                  <a:schemeClr val="bg1"/>
                </a:solidFill>
                <a:latin typeface="Arial" panose="020B0604020202020204" pitchFamily="34" charset="0"/>
                <a:ea typeface="+mn-ea"/>
                <a:cs typeface="Arial" panose="020B0604020202020204" pitchFamily="34" charset="0"/>
              </a:endParaRPr>
            </a:p>
          </p:txBody>
        </p:sp>
      </p:grpSp>
      <p:sp>
        <p:nvSpPr>
          <p:cNvPr id="51234" name="AutoShape 34"/>
          <p:cNvSpPr>
            <a:spLocks noChangeArrowheads="1"/>
          </p:cNvSpPr>
          <p:nvPr/>
        </p:nvSpPr>
        <p:spPr bwMode="auto">
          <a:xfrm>
            <a:off x="4191000" y="1524000"/>
            <a:ext cx="609600" cy="2209800"/>
          </a:xfrm>
          <a:prstGeom prst="downArrow">
            <a:avLst>
              <a:gd name="adj1" fmla="val 50000"/>
              <a:gd name="adj2" fmla="val 90625"/>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grpSp>
        <p:nvGrpSpPr>
          <p:cNvPr id="43030" name="Group 35"/>
          <p:cNvGrpSpPr>
            <a:grpSpLocks/>
          </p:cNvGrpSpPr>
          <p:nvPr/>
        </p:nvGrpSpPr>
        <p:grpSpPr bwMode="auto">
          <a:xfrm>
            <a:off x="3352800" y="3763963"/>
            <a:ext cx="1371600" cy="655637"/>
            <a:chOff x="2112" y="2371"/>
            <a:chExt cx="864" cy="413"/>
          </a:xfrm>
          <a:solidFill>
            <a:srgbClr val="0000FF"/>
          </a:solidFill>
        </p:grpSpPr>
        <p:sp>
          <p:nvSpPr>
            <p:cNvPr id="51236" name="Oval 36"/>
            <p:cNvSpPr>
              <a:spLocks noChangeArrowheads="1"/>
            </p:cNvSpPr>
            <p:nvPr/>
          </p:nvSpPr>
          <p:spPr bwMode="auto">
            <a:xfrm>
              <a:off x="2181" y="2400"/>
              <a:ext cx="726" cy="384"/>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51237" name="Text Box 37"/>
            <p:cNvSpPr txBox="1">
              <a:spLocks noChangeArrowheads="1"/>
            </p:cNvSpPr>
            <p:nvPr/>
          </p:nvSpPr>
          <p:spPr bwMode="auto">
            <a:xfrm>
              <a:off x="2112" y="2371"/>
              <a:ext cx="864" cy="36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200" b="1" dirty="0">
                  <a:solidFill>
                    <a:schemeClr val="bg1"/>
                  </a:solidFill>
                  <a:latin typeface="Arial" panose="020B0604020202020204" pitchFamily="34" charset="0"/>
                  <a:ea typeface="+mn-ea"/>
                  <a:cs typeface="Arial" panose="020B0604020202020204" pitchFamily="34" charset="0"/>
                </a:rPr>
                <a:t>الأسباط</a:t>
              </a:r>
              <a:endParaRPr lang="en-US" sz="3200" b="1" dirty="0">
                <a:solidFill>
                  <a:schemeClr val="bg1"/>
                </a:solidFill>
                <a:latin typeface="Arial" panose="020B0604020202020204" pitchFamily="34" charset="0"/>
                <a:ea typeface="+mn-ea"/>
                <a:cs typeface="Arial" panose="020B0604020202020204" pitchFamily="34" charset="0"/>
              </a:endParaRPr>
            </a:p>
          </p:txBody>
        </p:sp>
      </p:grpSp>
      <p:sp>
        <p:nvSpPr>
          <p:cNvPr id="51238" name="Text Box 38"/>
          <p:cNvSpPr txBox="1">
            <a:spLocks noChangeArrowheads="1"/>
          </p:cNvSpPr>
          <p:nvPr/>
        </p:nvSpPr>
        <p:spPr bwMode="auto">
          <a:xfrm>
            <a:off x="2133600" y="365125"/>
            <a:ext cx="47244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4000" b="1" dirty="0">
                <a:solidFill>
                  <a:srgbClr val="FFFF00"/>
                </a:solidFill>
                <a:latin typeface="Arial" panose="020B0604020202020204" pitchFamily="34" charset="0"/>
                <a:ea typeface="+mn-ea"/>
                <a:cs typeface="Arial" panose="020B0604020202020204" pitchFamily="34" charset="0"/>
              </a:rPr>
              <a:t>1 – 2 صموئيل</a:t>
            </a:r>
            <a:endParaRPr lang="en-US" sz="4000" b="1" dirty="0">
              <a:solidFill>
                <a:srgbClr val="FFFF00"/>
              </a:solidFill>
              <a:latin typeface="Arial" panose="020B0604020202020204" pitchFamily="34" charset="0"/>
              <a:ea typeface="+mn-ea"/>
              <a:cs typeface="Arial" panose="020B0604020202020204" pitchFamily="34" charset="0"/>
            </a:endParaRPr>
          </a:p>
        </p:txBody>
      </p:sp>
      <p:sp>
        <p:nvSpPr>
          <p:cNvPr id="51239" name="Text Box 39"/>
          <p:cNvSpPr txBox="1">
            <a:spLocks noChangeArrowheads="1"/>
          </p:cNvSpPr>
          <p:nvPr/>
        </p:nvSpPr>
        <p:spPr bwMode="auto">
          <a:xfrm>
            <a:off x="3467100" y="1981201"/>
            <a:ext cx="22098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600" b="1" i="1" dirty="0">
                <a:solidFill>
                  <a:schemeClr val="bg1"/>
                </a:solidFill>
                <a:latin typeface="Arial" panose="020B0604020202020204" pitchFamily="34" charset="0"/>
                <a:ea typeface="+mn-ea"/>
                <a:cs typeface="Arial" panose="020B0604020202020204" pitchFamily="34" charset="0"/>
              </a:rPr>
              <a:t>داود</a:t>
            </a:r>
            <a:endParaRPr lang="en-US" sz="3600" b="1" i="1" dirty="0">
              <a:solidFill>
                <a:schemeClr val="bg1"/>
              </a:solidFill>
              <a:latin typeface="Arial" panose="020B0604020202020204" pitchFamily="34" charset="0"/>
              <a:ea typeface="+mn-ea"/>
              <a:cs typeface="Arial" panose="020B0604020202020204" pitchFamily="34" charset="0"/>
            </a:endParaRPr>
          </a:p>
        </p:txBody>
      </p:sp>
      <p:sp>
        <p:nvSpPr>
          <p:cNvPr id="165913" name="Rectangle 41"/>
          <p:cNvSpPr>
            <a:spLocks noGrp="1" noChangeArrowheads="1"/>
          </p:cNvSpPr>
          <p:nvPr>
            <p:ph type="title" idx="4294967295"/>
          </p:nvPr>
        </p:nvSpPr>
        <p:spPr>
          <a:xfrm>
            <a:off x="0" y="0"/>
            <a:ext cx="2819400" cy="533400"/>
          </a:xfrm>
        </p:spPr>
        <p:txBody>
          <a:bodyPr/>
          <a:lstStyle/>
          <a:p>
            <a:pPr algn="l" eaLnBrk="1" hangingPunct="1"/>
            <a:r>
              <a:rPr lang="ar-JO" sz="3200" dirty="0">
                <a:solidFill>
                  <a:schemeClr val="bg1"/>
                </a:solidFill>
                <a:latin typeface="Arial" panose="020B0604020202020204" pitchFamily="34" charset="0"/>
                <a:ea typeface="ＭＳ Ｐゴシック" charset="0"/>
                <a:cs typeface="Arial" panose="020B0604020202020204" pitchFamily="34" charset="0"/>
              </a:rPr>
              <a:t>الخط الزمني</a:t>
            </a:r>
            <a:endParaRPr lang="en-US" sz="3200"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51238"/>
                                        </p:tgtEl>
                                        <p:attrNameLst>
                                          <p:attrName>style.visibility</p:attrName>
                                        </p:attrNameLst>
                                      </p:cBhvr>
                                      <p:to>
                                        <p:strVal val="visible"/>
                                      </p:to>
                                    </p:set>
                                    <p:animEffect transition="in" filter="dissolve">
                                      <p:cBhvr>
                                        <p:cTn id="7" dur="500"/>
                                        <p:tgtEl>
                                          <p:spTgt spid="51238"/>
                                        </p:tgtEl>
                                      </p:cBhvr>
                                    </p:animEffect>
                                  </p:childTnLst>
                                </p:cTn>
                              </p:par>
                            </p:childTnLst>
                          </p:cTn>
                        </p:par>
                        <p:par>
                          <p:cTn id="8" fill="hold" nodeType="afterGroup">
                            <p:stCondLst>
                              <p:cond delay="1500"/>
                            </p:stCondLst>
                            <p:childTnLst>
                              <p:par>
                                <p:cTn id="9" presetID="22" presetClass="entr" presetSubtype="1" fill="hold" grpId="0" nodeType="afterEffect">
                                  <p:stCondLst>
                                    <p:cond delay="2000"/>
                                  </p:stCondLst>
                                  <p:childTnLst>
                                    <p:set>
                                      <p:cBhvr>
                                        <p:cTn id="10" dur="1" fill="hold">
                                          <p:stCondLst>
                                            <p:cond delay="0"/>
                                          </p:stCondLst>
                                        </p:cTn>
                                        <p:tgtEl>
                                          <p:spTgt spid="51234"/>
                                        </p:tgtEl>
                                        <p:attrNameLst>
                                          <p:attrName>style.visibility</p:attrName>
                                        </p:attrNameLst>
                                      </p:cBhvr>
                                      <p:to>
                                        <p:strVal val="visible"/>
                                      </p:to>
                                    </p:set>
                                    <p:animEffect transition="in" filter="wipe(up)">
                                      <p:cBhvr>
                                        <p:cTn id="11" dur="500"/>
                                        <p:tgtEl>
                                          <p:spTgt spid="51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4" grpId="0" animBg="1"/>
      <p:bldP spid="51238"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166914" name="Group 3"/>
          <p:cNvGrpSpPr>
            <a:grpSpLocks/>
          </p:cNvGrpSpPr>
          <p:nvPr/>
        </p:nvGrpSpPr>
        <p:grpSpPr bwMode="auto">
          <a:xfrm>
            <a:off x="66676" y="3044826"/>
            <a:ext cx="8772525" cy="841375"/>
            <a:chOff x="186" y="1918"/>
            <a:chExt cx="5526" cy="530"/>
          </a:xfrm>
        </p:grpSpPr>
        <p:sp>
          <p:nvSpPr>
            <p:cNvPr id="54276" name="Line 4"/>
            <p:cNvSpPr>
              <a:spLocks noChangeShapeType="1"/>
            </p:cNvSpPr>
            <p:nvPr/>
          </p:nvSpPr>
          <p:spPr bwMode="auto">
            <a:xfrm>
              <a:off x="864"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nvGrpSpPr>
            <p:cNvPr id="166949" name="Group 5"/>
            <p:cNvGrpSpPr>
              <a:grpSpLocks/>
            </p:cNvGrpSpPr>
            <p:nvPr/>
          </p:nvGrpSpPr>
          <p:grpSpPr bwMode="auto">
            <a:xfrm>
              <a:off x="186" y="1918"/>
              <a:ext cx="5526" cy="530"/>
              <a:chOff x="714" y="1918"/>
              <a:chExt cx="5526" cy="530"/>
            </a:xfrm>
          </p:grpSpPr>
          <p:sp>
            <p:nvSpPr>
              <p:cNvPr id="54278" name="Line 6"/>
              <p:cNvSpPr>
                <a:spLocks noChangeShapeType="1"/>
              </p:cNvSpPr>
              <p:nvPr/>
            </p:nvSpPr>
            <p:spPr bwMode="auto">
              <a:xfrm>
                <a:off x="268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nvGrpSpPr>
              <p:cNvPr id="166951" name="Group 7"/>
              <p:cNvGrpSpPr>
                <a:grpSpLocks/>
              </p:cNvGrpSpPr>
              <p:nvPr/>
            </p:nvGrpSpPr>
            <p:grpSpPr bwMode="auto">
              <a:xfrm>
                <a:off x="714" y="1918"/>
                <a:ext cx="5526" cy="530"/>
                <a:chOff x="234" y="1918"/>
                <a:chExt cx="5526" cy="530"/>
              </a:xfrm>
            </p:grpSpPr>
            <p:sp>
              <p:nvSpPr>
                <p:cNvPr id="54280" name="Line 8"/>
                <p:cNvSpPr>
                  <a:spLocks noChangeShapeType="1"/>
                </p:cNvSpPr>
                <p:nvPr/>
              </p:nvSpPr>
              <p:spPr bwMode="auto">
                <a:xfrm>
                  <a:off x="156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4281" name="Line 9"/>
                <p:cNvSpPr>
                  <a:spLocks noChangeShapeType="1"/>
                </p:cNvSpPr>
                <p:nvPr/>
              </p:nvSpPr>
              <p:spPr bwMode="auto">
                <a:xfrm>
                  <a:off x="483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4282" name="Line 10"/>
                <p:cNvSpPr>
                  <a:spLocks noChangeShapeType="1"/>
                </p:cNvSpPr>
                <p:nvPr/>
              </p:nvSpPr>
              <p:spPr bwMode="auto">
                <a:xfrm>
                  <a:off x="556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4283" name="Line 11"/>
                <p:cNvSpPr>
                  <a:spLocks noChangeShapeType="1"/>
                </p:cNvSpPr>
                <p:nvPr/>
              </p:nvSpPr>
              <p:spPr bwMode="auto">
                <a:xfrm>
                  <a:off x="28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4284" name="Line 12"/>
                <p:cNvSpPr>
                  <a:spLocks noChangeShapeType="1"/>
                </p:cNvSpPr>
                <p:nvPr/>
              </p:nvSpPr>
              <p:spPr bwMode="auto">
                <a:xfrm>
                  <a:off x="4176"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4285" name="Line 13"/>
                <p:cNvSpPr>
                  <a:spLocks noChangeShapeType="1"/>
                </p:cNvSpPr>
                <p:nvPr/>
              </p:nvSpPr>
              <p:spPr bwMode="auto">
                <a:xfrm>
                  <a:off x="355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4286" name="Line 14"/>
                <p:cNvSpPr>
                  <a:spLocks noChangeShapeType="1"/>
                </p:cNvSpPr>
                <p:nvPr/>
              </p:nvSpPr>
              <p:spPr bwMode="auto">
                <a:xfrm>
                  <a:off x="2880"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4287" name="Line 15"/>
                <p:cNvSpPr>
                  <a:spLocks noChangeShapeType="1"/>
                </p:cNvSpPr>
                <p:nvPr/>
              </p:nvSpPr>
              <p:spPr bwMode="auto">
                <a:xfrm>
                  <a:off x="234" y="2448"/>
                  <a:ext cx="552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grpSp>
      </p:grpSp>
      <p:sp>
        <p:nvSpPr>
          <p:cNvPr id="54288" name="Text Box 16"/>
          <p:cNvSpPr txBox="1">
            <a:spLocks noChangeArrowheads="1"/>
          </p:cNvSpPr>
          <p:nvPr/>
        </p:nvSpPr>
        <p:spPr bwMode="auto">
          <a:xfrm>
            <a:off x="5791200" y="76201"/>
            <a:ext cx="3429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ar-JO" sz="4000" b="1" dirty="0">
                <a:solidFill>
                  <a:srgbClr val="00FFFF"/>
                </a:solidFill>
                <a:latin typeface="Arial"/>
                <a:ea typeface="+mn-ea"/>
                <a:cs typeface="Arial"/>
              </a:rPr>
              <a:t>2 صموئيل</a:t>
            </a:r>
            <a:endParaRPr lang="en-US" sz="4000" b="1" dirty="0">
              <a:solidFill>
                <a:srgbClr val="00FFFF"/>
              </a:solidFill>
              <a:latin typeface="Arial"/>
              <a:ea typeface="+mn-ea"/>
              <a:cs typeface="Arial"/>
            </a:endParaRPr>
          </a:p>
        </p:txBody>
      </p:sp>
      <p:sp>
        <p:nvSpPr>
          <p:cNvPr id="54289" name="Text Box 17"/>
          <p:cNvSpPr txBox="1">
            <a:spLocks noChangeArrowheads="1"/>
          </p:cNvSpPr>
          <p:nvPr/>
        </p:nvSpPr>
        <p:spPr bwMode="auto">
          <a:xfrm>
            <a:off x="1600200" y="2438401"/>
            <a:ext cx="1185851"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ar-JO" sz="3200" b="1" dirty="0">
                <a:solidFill>
                  <a:schemeClr val="bg1"/>
                </a:solidFill>
                <a:latin typeface="Arial"/>
                <a:ea typeface="+mn-ea"/>
                <a:cs typeface="Arial"/>
              </a:rPr>
              <a:t>1105</a:t>
            </a:r>
            <a:endParaRPr lang="en-US" sz="3200" b="1" dirty="0">
              <a:solidFill>
                <a:schemeClr val="bg1"/>
              </a:solidFill>
              <a:latin typeface="Arial"/>
              <a:ea typeface="+mn-ea"/>
              <a:cs typeface="Arial"/>
            </a:endParaRPr>
          </a:p>
        </p:txBody>
      </p:sp>
      <p:sp>
        <p:nvSpPr>
          <p:cNvPr id="54290" name="Line 18"/>
          <p:cNvSpPr>
            <a:spLocks noChangeShapeType="1"/>
          </p:cNvSpPr>
          <p:nvPr/>
        </p:nvSpPr>
        <p:spPr bwMode="auto">
          <a:xfrm flipH="1">
            <a:off x="4419600" y="3000376"/>
            <a:ext cx="0" cy="923925"/>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4291" name="Text Box 19"/>
          <p:cNvSpPr txBox="1">
            <a:spLocks noChangeArrowheads="1"/>
          </p:cNvSpPr>
          <p:nvPr/>
        </p:nvSpPr>
        <p:spPr bwMode="auto">
          <a:xfrm>
            <a:off x="1676400" y="76201"/>
            <a:ext cx="25146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ar-JO" sz="4000" b="1" dirty="0">
                <a:solidFill>
                  <a:schemeClr val="bg1"/>
                </a:solidFill>
                <a:latin typeface="Arial"/>
                <a:ea typeface="+mn-ea"/>
                <a:cs typeface="Arial"/>
              </a:rPr>
              <a:t>1 صموئيل</a:t>
            </a:r>
            <a:endParaRPr lang="en-US" sz="4000" b="1" dirty="0">
              <a:solidFill>
                <a:schemeClr val="bg1"/>
              </a:solidFill>
              <a:latin typeface="Arial"/>
              <a:ea typeface="+mn-ea"/>
              <a:cs typeface="Arial"/>
            </a:endParaRPr>
          </a:p>
        </p:txBody>
      </p:sp>
      <p:sp>
        <p:nvSpPr>
          <p:cNvPr id="54292" name="AutoShape 20"/>
          <p:cNvSpPr>
            <a:spLocks/>
          </p:cNvSpPr>
          <p:nvPr/>
        </p:nvSpPr>
        <p:spPr bwMode="auto">
          <a:xfrm rot="16200000" flipV="1">
            <a:off x="4343400" y="3124200"/>
            <a:ext cx="838200" cy="5715000"/>
          </a:xfrm>
          <a:prstGeom prst="leftBrace">
            <a:avLst>
              <a:gd name="adj1" fmla="val 56818"/>
              <a:gd name="adj2" fmla="val 50000"/>
            </a:avLst>
          </a:prstGeom>
          <a:noFill/>
          <a:ln w="76200">
            <a:solidFill>
              <a:srgbClr val="66FF33"/>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54293" name="Text Box 21"/>
          <p:cNvSpPr txBox="1">
            <a:spLocks noChangeArrowheads="1"/>
          </p:cNvSpPr>
          <p:nvPr/>
        </p:nvSpPr>
        <p:spPr bwMode="auto">
          <a:xfrm>
            <a:off x="3581400" y="6324601"/>
            <a:ext cx="23622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200" b="1" dirty="0">
                <a:solidFill>
                  <a:srgbClr val="66FF33"/>
                </a:solidFill>
                <a:latin typeface="Arial"/>
                <a:ea typeface="+mn-ea"/>
                <a:cs typeface="Arial"/>
              </a:rPr>
              <a:t>130 سنة</a:t>
            </a:r>
            <a:endParaRPr lang="en-US" sz="3200" b="1" dirty="0">
              <a:solidFill>
                <a:srgbClr val="66FF33"/>
              </a:solidFill>
              <a:latin typeface="Arial"/>
              <a:ea typeface="+mn-ea"/>
              <a:cs typeface="Arial"/>
            </a:endParaRPr>
          </a:p>
        </p:txBody>
      </p:sp>
      <p:sp>
        <p:nvSpPr>
          <p:cNvPr id="54294" name="Text Box 22"/>
          <p:cNvSpPr txBox="1">
            <a:spLocks noChangeArrowheads="1"/>
          </p:cNvSpPr>
          <p:nvPr/>
        </p:nvSpPr>
        <p:spPr bwMode="auto">
          <a:xfrm>
            <a:off x="2286000" y="1339851"/>
            <a:ext cx="3276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600" b="1" dirty="0">
                <a:solidFill>
                  <a:schemeClr val="bg1"/>
                </a:solidFill>
                <a:latin typeface="Arial"/>
                <a:ea typeface="+mn-ea"/>
                <a:cs typeface="Arial"/>
              </a:rPr>
              <a:t>حياة صموئيل</a:t>
            </a:r>
            <a:endParaRPr lang="en-US" sz="3600" b="1" dirty="0">
              <a:solidFill>
                <a:schemeClr val="bg1"/>
              </a:solidFill>
              <a:latin typeface="Arial"/>
              <a:ea typeface="+mn-ea"/>
              <a:cs typeface="Arial"/>
            </a:endParaRPr>
          </a:p>
        </p:txBody>
      </p:sp>
      <p:sp>
        <p:nvSpPr>
          <p:cNvPr id="54295" name="Line 23"/>
          <p:cNvSpPr>
            <a:spLocks noChangeShapeType="1"/>
          </p:cNvSpPr>
          <p:nvPr/>
        </p:nvSpPr>
        <p:spPr bwMode="auto">
          <a:xfrm flipH="1">
            <a:off x="5715000" y="2962276"/>
            <a:ext cx="0" cy="962025"/>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4297" name="Text Box 25"/>
          <p:cNvSpPr txBox="1">
            <a:spLocks noChangeArrowheads="1"/>
          </p:cNvSpPr>
          <p:nvPr/>
        </p:nvSpPr>
        <p:spPr bwMode="auto">
          <a:xfrm>
            <a:off x="3733800" y="2438400"/>
            <a:ext cx="12192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200" b="1" dirty="0">
                <a:solidFill>
                  <a:schemeClr val="bg1"/>
                </a:solidFill>
                <a:latin typeface="Arial"/>
                <a:ea typeface="+mn-ea"/>
                <a:cs typeface="Arial"/>
              </a:rPr>
              <a:t>1043</a:t>
            </a:r>
            <a:endParaRPr lang="en-US" sz="3200" b="1" dirty="0">
              <a:solidFill>
                <a:schemeClr val="bg1"/>
              </a:solidFill>
              <a:latin typeface="Arial"/>
              <a:ea typeface="+mn-ea"/>
              <a:cs typeface="Arial"/>
            </a:endParaRPr>
          </a:p>
        </p:txBody>
      </p:sp>
      <p:sp>
        <p:nvSpPr>
          <p:cNvPr id="54298" name="AutoShape 26"/>
          <p:cNvSpPr>
            <a:spLocks/>
          </p:cNvSpPr>
          <p:nvPr/>
        </p:nvSpPr>
        <p:spPr bwMode="auto">
          <a:xfrm rot="5400000">
            <a:off x="419100" y="1028700"/>
            <a:ext cx="838200" cy="4724400"/>
          </a:xfrm>
          <a:prstGeom prst="leftBrace">
            <a:avLst>
              <a:gd name="adj1" fmla="val 46970"/>
              <a:gd name="adj2" fmla="val 50000"/>
            </a:avLst>
          </a:prstGeom>
          <a:noFill/>
          <a:ln w="76200">
            <a:solidFill>
              <a:srgbClr val="FFFF00"/>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54299" name="Text Box 27"/>
          <p:cNvSpPr txBox="1">
            <a:spLocks noChangeArrowheads="1"/>
          </p:cNvSpPr>
          <p:nvPr/>
        </p:nvSpPr>
        <p:spPr bwMode="auto">
          <a:xfrm>
            <a:off x="-381000" y="2286001"/>
            <a:ext cx="25146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4000" b="1" dirty="0">
                <a:solidFill>
                  <a:srgbClr val="FFFF00"/>
                </a:solidFill>
                <a:latin typeface="Arial"/>
                <a:ea typeface="+mn-ea"/>
                <a:cs typeface="Arial"/>
              </a:rPr>
              <a:t>القضاة</a:t>
            </a:r>
            <a:endParaRPr lang="en-US" sz="4000" b="1" dirty="0">
              <a:solidFill>
                <a:srgbClr val="FFFF00"/>
              </a:solidFill>
              <a:latin typeface="Arial"/>
              <a:ea typeface="+mn-ea"/>
              <a:cs typeface="Arial"/>
            </a:endParaRPr>
          </a:p>
        </p:txBody>
      </p:sp>
      <p:grpSp>
        <p:nvGrpSpPr>
          <p:cNvPr id="166926" name="Group 28"/>
          <p:cNvGrpSpPr>
            <a:grpSpLocks/>
          </p:cNvGrpSpPr>
          <p:nvPr/>
        </p:nvGrpSpPr>
        <p:grpSpPr bwMode="auto">
          <a:xfrm>
            <a:off x="990600" y="4067174"/>
            <a:ext cx="7696200" cy="1816100"/>
            <a:chOff x="624" y="2562"/>
            <a:chExt cx="4848" cy="1144"/>
          </a:xfrm>
        </p:grpSpPr>
        <p:sp>
          <p:nvSpPr>
            <p:cNvPr id="54301" name="Text Box 29"/>
            <p:cNvSpPr txBox="1">
              <a:spLocks noChangeArrowheads="1"/>
            </p:cNvSpPr>
            <p:nvPr/>
          </p:nvSpPr>
          <p:spPr bwMode="auto">
            <a:xfrm>
              <a:off x="5232" y="256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dirty="0">
                  <a:solidFill>
                    <a:schemeClr val="bg1"/>
                  </a:solidFill>
                  <a:latin typeface="Arial"/>
                  <a:ea typeface="+mn-ea"/>
                  <a:cs typeface="Arial"/>
                </a:rPr>
                <a:t> </a:t>
              </a:r>
              <a:r>
                <a:rPr lang="ar-JO" sz="2800" b="1" dirty="0">
                  <a:solidFill>
                    <a:schemeClr val="bg1"/>
                  </a:solidFill>
                  <a:latin typeface="Arial"/>
                  <a:ea typeface="+mn-ea"/>
                  <a:cs typeface="Arial"/>
                </a:rPr>
                <a:t>950</a:t>
              </a:r>
              <a:endParaRPr lang="en-US" sz="2800" b="1" dirty="0">
                <a:solidFill>
                  <a:schemeClr val="bg1"/>
                </a:solidFill>
                <a:latin typeface="Arial"/>
                <a:ea typeface="+mn-ea"/>
                <a:cs typeface="Arial"/>
              </a:endParaRPr>
            </a:p>
          </p:txBody>
        </p:sp>
        <p:sp>
          <p:nvSpPr>
            <p:cNvPr id="54302" name="Text Box 30"/>
            <p:cNvSpPr txBox="1">
              <a:spLocks noChangeArrowheads="1"/>
            </p:cNvSpPr>
            <p:nvPr/>
          </p:nvSpPr>
          <p:spPr bwMode="auto">
            <a:xfrm>
              <a:off x="4422" y="2562"/>
              <a:ext cx="378"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dirty="0">
                  <a:solidFill>
                    <a:schemeClr val="bg1"/>
                  </a:solidFill>
                  <a:latin typeface="Arial"/>
                  <a:ea typeface="+mn-ea"/>
                  <a:cs typeface="Arial"/>
                </a:rPr>
                <a:t>   </a:t>
              </a:r>
              <a:r>
                <a:rPr lang="ar-JO" sz="2800" b="1" dirty="0">
                  <a:solidFill>
                    <a:schemeClr val="bg1"/>
                  </a:solidFill>
                  <a:latin typeface="Arial"/>
                  <a:ea typeface="+mn-ea"/>
                  <a:cs typeface="Arial"/>
                </a:rPr>
                <a:t>9</a:t>
              </a:r>
              <a:r>
                <a:rPr lang="en-US" sz="2800" b="1" dirty="0">
                  <a:solidFill>
                    <a:schemeClr val="bg1"/>
                  </a:solidFill>
                  <a:latin typeface="Arial"/>
                  <a:ea typeface="+mn-ea"/>
                  <a:cs typeface="Arial"/>
                </a:rPr>
                <a:t>    </a:t>
              </a:r>
              <a:r>
                <a:rPr lang="ar-JO" sz="2800" b="1" dirty="0">
                  <a:solidFill>
                    <a:schemeClr val="bg1"/>
                  </a:solidFill>
                  <a:latin typeface="Arial"/>
                  <a:ea typeface="+mn-ea"/>
                  <a:cs typeface="Arial"/>
                </a:rPr>
                <a:t>7</a:t>
              </a:r>
              <a:r>
                <a:rPr lang="en-US" sz="2800" b="1" dirty="0">
                  <a:solidFill>
                    <a:schemeClr val="bg1"/>
                  </a:solidFill>
                  <a:latin typeface="Arial"/>
                  <a:ea typeface="+mn-ea"/>
                  <a:cs typeface="Arial"/>
                </a:rPr>
                <a:t> </a:t>
              </a:r>
              <a:r>
                <a:rPr lang="ar-JO" sz="2800" b="1" dirty="0">
                  <a:solidFill>
                    <a:schemeClr val="bg1"/>
                  </a:solidFill>
                  <a:latin typeface="Arial"/>
                  <a:ea typeface="+mn-ea"/>
                  <a:cs typeface="Arial"/>
                </a:rPr>
                <a:t>5</a:t>
              </a:r>
              <a:r>
                <a:rPr lang="en-US" sz="2800" b="1" dirty="0">
                  <a:solidFill>
                    <a:schemeClr val="bg1"/>
                  </a:solidFill>
                  <a:latin typeface="Arial"/>
                  <a:ea typeface="+mn-ea"/>
                  <a:cs typeface="Arial"/>
                </a:rPr>
                <a:t> </a:t>
              </a:r>
            </a:p>
          </p:txBody>
        </p:sp>
        <p:sp>
          <p:nvSpPr>
            <p:cNvPr id="54303" name="Text Box 31"/>
            <p:cNvSpPr txBox="1">
              <a:spLocks noChangeArrowheads="1"/>
            </p:cNvSpPr>
            <p:nvPr/>
          </p:nvSpPr>
          <p:spPr bwMode="auto">
            <a:xfrm>
              <a:off x="3840" y="256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800" b="1" dirty="0">
                  <a:solidFill>
                    <a:schemeClr val="bg1"/>
                  </a:solidFill>
                  <a:latin typeface="Arial"/>
                  <a:ea typeface="+mn-ea"/>
                  <a:cs typeface="Arial"/>
                </a:rPr>
                <a:t>1000</a:t>
              </a:r>
              <a:endParaRPr lang="en-US" sz="2800" b="1" dirty="0">
                <a:solidFill>
                  <a:schemeClr val="bg1"/>
                </a:solidFill>
                <a:latin typeface="Arial"/>
                <a:ea typeface="+mn-ea"/>
                <a:cs typeface="Arial"/>
              </a:endParaRPr>
            </a:p>
          </p:txBody>
        </p:sp>
        <p:sp>
          <p:nvSpPr>
            <p:cNvPr id="54304" name="Text Box 32"/>
            <p:cNvSpPr txBox="1">
              <a:spLocks noChangeArrowheads="1"/>
            </p:cNvSpPr>
            <p:nvPr/>
          </p:nvSpPr>
          <p:spPr bwMode="auto">
            <a:xfrm>
              <a:off x="3216" y="256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800" b="1" dirty="0">
                  <a:solidFill>
                    <a:schemeClr val="bg1"/>
                  </a:solidFill>
                  <a:latin typeface="Arial"/>
                  <a:ea typeface="+mn-ea"/>
                  <a:cs typeface="Arial"/>
                </a:rPr>
                <a:t>1025</a:t>
              </a:r>
              <a:endParaRPr lang="en-US" sz="2800" b="1" dirty="0">
                <a:solidFill>
                  <a:schemeClr val="bg1"/>
                </a:solidFill>
                <a:latin typeface="Arial"/>
                <a:ea typeface="+mn-ea"/>
                <a:cs typeface="Arial"/>
              </a:endParaRPr>
            </a:p>
          </p:txBody>
        </p:sp>
        <p:sp>
          <p:nvSpPr>
            <p:cNvPr id="54305" name="Text Box 33"/>
            <p:cNvSpPr txBox="1">
              <a:spLocks noChangeArrowheads="1"/>
            </p:cNvSpPr>
            <p:nvPr/>
          </p:nvSpPr>
          <p:spPr bwMode="auto">
            <a:xfrm>
              <a:off x="2508" y="2562"/>
              <a:ext cx="324"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800" b="1" dirty="0">
                  <a:solidFill>
                    <a:schemeClr val="bg1"/>
                  </a:solidFill>
                  <a:latin typeface="Arial"/>
                  <a:ea typeface="+mn-ea"/>
                  <a:cs typeface="Arial"/>
                </a:rPr>
                <a:t>1050</a:t>
              </a:r>
              <a:endParaRPr lang="en-US" sz="2800" b="1" dirty="0">
                <a:solidFill>
                  <a:schemeClr val="bg1"/>
                </a:solidFill>
                <a:latin typeface="Arial"/>
                <a:ea typeface="+mn-ea"/>
                <a:cs typeface="Arial"/>
              </a:endParaRPr>
            </a:p>
          </p:txBody>
        </p:sp>
        <p:sp>
          <p:nvSpPr>
            <p:cNvPr id="54306" name="Text Box 34"/>
            <p:cNvSpPr txBox="1">
              <a:spLocks noChangeArrowheads="1"/>
            </p:cNvSpPr>
            <p:nvPr/>
          </p:nvSpPr>
          <p:spPr bwMode="auto">
            <a:xfrm>
              <a:off x="1872" y="256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800" b="1" dirty="0">
                  <a:solidFill>
                    <a:schemeClr val="bg1"/>
                  </a:solidFill>
                  <a:latin typeface="Arial"/>
                  <a:ea typeface="+mn-ea"/>
                  <a:cs typeface="Arial"/>
                </a:rPr>
                <a:t>1075</a:t>
              </a:r>
              <a:endParaRPr lang="en-US" sz="2800" b="1" dirty="0">
                <a:solidFill>
                  <a:schemeClr val="bg1"/>
                </a:solidFill>
                <a:latin typeface="Arial"/>
                <a:ea typeface="+mn-ea"/>
                <a:cs typeface="Arial"/>
              </a:endParaRPr>
            </a:p>
          </p:txBody>
        </p:sp>
        <p:sp>
          <p:nvSpPr>
            <p:cNvPr id="54307" name="Text Box 35"/>
            <p:cNvSpPr txBox="1">
              <a:spLocks noChangeArrowheads="1"/>
            </p:cNvSpPr>
            <p:nvPr/>
          </p:nvSpPr>
          <p:spPr bwMode="auto">
            <a:xfrm>
              <a:off x="1248" y="256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800" b="1" dirty="0">
                  <a:solidFill>
                    <a:schemeClr val="bg1"/>
                  </a:solidFill>
                  <a:latin typeface="Arial"/>
                  <a:ea typeface="+mn-ea"/>
                  <a:cs typeface="Arial"/>
                </a:rPr>
                <a:t>1100</a:t>
              </a:r>
              <a:endParaRPr lang="en-US" sz="2800" b="1" dirty="0">
                <a:solidFill>
                  <a:schemeClr val="bg1"/>
                </a:solidFill>
                <a:latin typeface="Arial"/>
                <a:ea typeface="+mn-ea"/>
                <a:cs typeface="Arial"/>
              </a:endParaRPr>
            </a:p>
          </p:txBody>
        </p:sp>
        <p:sp>
          <p:nvSpPr>
            <p:cNvPr id="54308" name="Text Box 36"/>
            <p:cNvSpPr txBox="1">
              <a:spLocks noChangeArrowheads="1"/>
            </p:cNvSpPr>
            <p:nvPr/>
          </p:nvSpPr>
          <p:spPr bwMode="auto">
            <a:xfrm>
              <a:off x="624" y="256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800" b="1" dirty="0">
                  <a:solidFill>
                    <a:schemeClr val="bg1"/>
                  </a:solidFill>
                  <a:latin typeface="Arial"/>
                  <a:ea typeface="+mn-ea"/>
                  <a:cs typeface="Arial"/>
                </a:rPr>
                <a:t>1125</a:t>
              </a:r>
              <a:endParaRPr lang="en-US" sz="2800" b="1" dirty="0">
                <a:solidFill>
                  <a:schemeClr val="bg1"/>
                </a:solidFill>
                <a:latin typeface="Arial"/>
                <a:ea typeface="+mn-ea"/>
                <a:cs typeface="Arial"/>
              </a:endParaRPr>
            </a:p>
          </p:txBody>
        </p:sp>
      </p:grpSp>
      <p:sp>
        <p:nvSpPr>
          <p:cNvPr id="54309" name="Text Box 37"/>
          <p:cNvSpPr txBox="1">
            <a:spLocks noChangeArrowheads="1"/>
          </p:cNvSpPr>
          <p:nvPr/>
        </p:nvSpPr>
        <p:spPr bwMode="auto">
          <a:xfrm>
            <a:off x="5105401" y="2438400"/>
            <a:ext cx="126682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200" b="1" dirty="0">
                <a:solidFill>
                  <a:schemeClr val="bg1"/>
                </a:solidFill>
                <a:latin typeface="Arial"/>
                <a:ea typeface="+mn-ea"/>
                <a:cs typeface="Arial"/>
              </a:rPr>
              <a:t>1015</a:t>
            </a:r>
            <a:endParaRPr lang="en-US" sz="3200" b="1" dirty="0">
              <a:solidFill>
                <a:schemeClr val="bg1"/>
              </a:solidFill>
              <a:latin typeface="Arial"/>
              <a:ea typeface="+mn-ea"/>
              <a:cs typeface="Arial"/>
            </a:endParaRPr>
          </a:p>
        </p:txBody>
      </p:sp>
      <p:sp>
        <p:nvSpPr>
          <p:cNvPr id="54311" name="AutoShape 39"/>
          <p:cNvSpPr>
            <a:spLocks/>
          </p:cNvSpPr>
          <p:nvPr/>
        </p:nvSpPr>
        <p:spPr bwMode="auto">
          <a:xfrm rot="5400000">
            <a:off x="3467100" y="-419100"/>
            <a:ext cx="914400" cy="3581400"/>
          </a:xfrm>
          <a:prstGeom prst="leftBrace">
            <a:avLst>
              <a:gd name="adj1" fmla="val 32639"/>
              <a:gd name="adj2" fmla="val 50000"/>
            </a:avLst>
          </a:prstGeom>
          <a:noFill/>
          <a:ln w="76200">
            <a:solidFill>
              <a:schemeClr val="bg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54312" name="Line 40"/>
          <p:cNvSpPr>
            <a:spLocks noChangeShapeType="1"/>
          </p:cNvSpPr>
          <p:nvPr/>
        </p:nvSpPr>
        <p:spPr bwMode="auto">
          <a:xfrm flipH="1">
            <a:off x="2133600" y="3048001"/>
            <a:ext cx="0" cy="923925"/>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nvGrpSpPr>
          <p:cNvPr id="6" name="Group 48"/>
          <p:cNvGrpSpPr>
            <a:grpSpLocks/>
          </p:cNvGrpSpPr>
          <p:nvPr/>
        </p:nvGrpSpPr>
        <p:grpSpPr bwMode="auto">
          <a:xfrm>
            <a:off x="4139952" y="1905001"/>
            <a:ext cx="1752600" cy="688975"/>
            <a:chOff x="2736" y="1200"/>
            <a:chExt cx="1104" cy="434"/>
          </a:xfrm>
        </p:grpSpPr>
        <p:pic>
          <p:nvPicPr>
            <p:cNvPr id="166938" name="Picture 42"/>
            <p:cNvPicPr>
              <a:picLocks noChangeAspect="1" noChangeArrowheads="1"/>
            </p:cNvPicPr>
            <p:nvPr/>
          </p:nvPicPr>
          <p:blipFill>
            <a:blip r:embed="rId4">
              <a:lum bright="-18000"/>
              <a:extLst>
                <a:ext uri="{28A0092B-C50C-407E-A947-70E740481C1C}">
                  <a14:useLocalDpi xmlns:a14="http://schemas.microsoft.com/office/drawing/2010/main"/>
                </a:ext>
              </a:extLst>
            </a:blip>
            <a:srcRect/>
            <a:stretch>
              <a:fillRect/>
            </a:stretch>
          </p:blipFill>
          <p:spPr bwMode="auto">
            <a:xfrm>
              <a:off x="2736" y="1200"/>
              <a:ext cx="1104" cy="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317" name="Text Box 45"/>
            <p:cNvSpPr txBox="1">
              <a:spLocks noChangeArrowheads="1"/>
            </p:cNvSpPr>
            <p:nvPr/>
          </p:nvSpPr>
          <p:spPr bwMode="auto">
            <a:xfrm>
              <a:off x="2880" y="1200"/>
              <a:ext cx="768" cy="36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200" b="1" dirty="0">
                  <a:solidFill>
                    <a:schemeClr val="bg1"/>
                  </a:solidFill>
                  <a:latin typeface="Arial"/>
                  <a:ea typeface="+mn-ea"/>
                  <a:cs typeface="Arial"/>
                </a:rPr>
                <a:t>شاول</a:t>
              </a:r>
              <a:endParaRPr lang="en-US" sz="3200" b="1" dirty="0">
                <a:solidFill>
                  <a:schemeClr val="bg1"/>
                </a:solidFill>
                <a:latin typeface="Arial"/>
                <a:ea typeface="+mn-ea"/>
                <a:cs typeface="Arial"/>
              </a:endParaRPr>
            </a:p>
          </p:txBody>
        </p:sp>
      </p:grpSp>
      <p:grpSp>
        <p:nvGrpSpPr>
          <p:cNvPr id="7" name="Group 49"/>
          <p:cNvGrpSpPr>
            <a:grpSpLocks/>
          </p:cNvGrpSpPr>
          <p:nvPr/>
        </p:nvGrpSpPr>
        <p:grpSpPr bwMode="auto">
          <a:xfrm>
            <a:off x="5740152" y="1905001"/>
            <a:ext cx="1828800" cy="688975"/>
            <a:chOff x="3744" y="1200"/>
            <a:chExt cx="1152" cy="434"/>
          </a:xfrm>
        </p:grpSpPr>
        <p:pic>
          <p:nvPicPr>
            <p:cNvPr id="166936" name="Picture 43"/>
            <p:cNvPicPr>
              <a:picLocks noChangeAspect="1" noChangeArrowheads="1"/>
            </p:cNvPicPr>
            <p:nvPr/>
          </p:nvPicPr>
          <p:blipFill>
            <a:blip r:embed="rId4">
              <a:lum bright="-18000"/>
              <a:extLst>
                <a:ext uri="{28A0092B-C50C-407E-A947-70E740481C1C}">
                  <a14:useLocalDpi xmlns:a14="http://schemas.microsoft.com/office/drawing/2010/main"/>
                </a:ext>
              </a:extLst>
            </a:blip>
            <a:srcRect/>
            <a:stretch>
              <a:fillRect/>
            </a:stretch>
          </p:blipFill>
          <p:spPr bwMode="auto">
            <a:xfrm>
              <a:off x="3744" y="1200"/>
              <a:ext cx="1152" cy="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318" name="Text Box 46"/>
            <p:cNvSpPr txBox="1">
              <a:spLocks noChangeArrowheads="1"/>
            </p:cNvSpPr>
            <p:nvPr/>
          </p:nvSpPr>
          <p:spPr bwMode="auto">
            <a:xfrm>
              <a:off x="3792" y="1200"/>
              <a:ext cx="960" cy="36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200" b="1" dirty="0">
                  <a:solidFill>
                    <a:schemeClr val="bg1"/>
                  </a:solidFill>
                  <a:latin typeface="Arial"/>
                  <a:ea typeface="+mn-ea"/>
                  <a:cs typeface="Arial"/>
                </a:rPr>
                <a:t>داود</a:t>
              </a:r>
              <a:endParaRPr lang="en-US" sz="3200" b="1" dirty="0">
                <a:solidFill>
                  <a:schemeClr val="bg1"/>
                </a:solidFill>
                <a:latin typeface="Arial"/>
                <a:ea typeface="+mn-ea"/>
                <a:cs typeface="Arial"/>
              </a:endParaRPr>
            </a:p>
          </p:txBody>
        </p:sp>
      </p:grpSp>
      <p:grpSp>
        <p:nvGrpSpPr>
          <p:cNvPr id="8" name="Group 50"/>
          <p:cNvGrpSpPr>
            <a:grpSpLocks/>
          </p:cNvGrpSpPr>
          <p:nvPr/>
        </p:nvGrpSpPr>
        <p:grpSpPr bwMode="auto">
          <a:xfrm>
            <a:off x="7264152" y="1905001"/>
            <a:ext cx="1981200" cy="688975"/>
            <a:chOff x="4704" y="1200"/>
            <a:chExt cx="1248" cy="434"/>
          </a:xfrm>
        </p:grpSpPr>
        <p:pic>
          <p:nvPicPr>
            <p:cNvPr id="166934" name="Picture 44"/>
            <p:cNvPicPr>
              <a:picLocks noChangeAspect="1" noChangeArrowheads="1"/>
            </p:cNvPicPr>
            <p:nvPr/>
          </p:nvPicPr>
          <p:blipFill>
            <a:blip r:embed="rId4">
              <a:lum bright="-18000"/>
              <a:extLst>
                <a:ext uri="{28A0092B-C50C-407E-A947-70E740481C1C}">
                  <a14:useLocalDpi xmlns:a14="http://schemas.microsoft.com/office/drawing/2010/main"/>
                </a:ext>
              </a:extLst>
            </a:blip>
            <a:srcRect/>
            <a:stretch>
              <a:fillRect/>
            </a:stretch>
          </p:blipFill>
          <p:spPr bwMode="auto">
            <a:xfrm>
              <a:off x="4848" y="1200"/>
              <a:ext cx="1056" cy="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319" name="Text Box 47"/>
            <p:cNvSpPr txBox="1">
              <a:spLocks noChangeArrowheads="1"/>
            </p:cNvSpPr>
            <p:nvPr/>
          </p:nvSpPr>
          <p:spPr bwMode="auto">
            <a:xfrm>
              <a:off x="4704" y="1200"/>
              <a:ext cx="1248" cy="36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200" b="1" dirty="0">
                  <a:solidFill>
                    <a:schemeClr val="bg1"/>
                  </a:solidFill>
                  <a:latin typeface="Arial"/>
                  <a:ea typeface="+mn-ea"/>
                  <a:cs typeface="Arial"/>
                </a:rPr>
                <a:t>سليمان</a:t>
              </a:r>
              <a:endParaRPr lang="en-US" sz="3200" b="1" dirty="0">
                <a:solidFill>
                  <a:schemeClr val="bg1"/>
                </a:solidFill>
                <a:latin typeface="Arial"/>
                <a:ea typeface="+mn-ea"/>
                <a:cs typeface="Arial"/>
              </a:endParaRPr>
            </a:p>
          </p:txBody>
        </p:sp>
      </p:grpSp>
      <p:sp>
        <p:nvSpPr>
          <p:cNvPr id="166933" name="Rectangle 51"/>
          <p:cNvSpPr>
            <a:spLocks noGrp="1" noChangeArrowheads="1"/>
          </p:cNvSpPr>
          <p:nvPr>
            <p:ph type="title" idx="4294967295"/>
          </p:nvPr>
        </p:nvSpPr>
        <p:spPr>
          <a:xfrm>
            <a:off x="0" y="76200"/>
            <a:ext cx="1981200" cy="457200"/>
          </a:xfrm>
        </p:spPr>
        <p:txBody>
          <a:bodyPr/>
          <a:lstStyle/>
          <a:p>
            <a:pPr algn="l" eaLnBrk="1" hangingPunct="1"/>
            <a:r>
              <a:rPr lang="ar-JO" sz="2400" dirty="0">
                <a:solidFill>
                  <a:schemeClr val="bg1"/>
                </a:solidFill>
                <a:latin typeface="Arial" charset="0"/>
                <a:ea typeface="ＭＳ Ｐゴシック" charset="0"/>
                <a:cs typeface="Arial" charset="0"/>
              </a:rPr>
              <a:t>تسلسل النسب</a:t>
            </a:r>
            <a:endParaRPr lang="en-US" sz="2400" dirty="0">
              <a:solidFill>
                <a:schemeClr val="bg1"/>
              </a:solidFill>
              <a:latin typeface="Arial" charset="0"/>
              <a:ea typeface="ＭＳ Ｐゴシック" charset="0"/>
              <a:cs typeface="Arial" charset="0"/>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2000"/>
                                  </p:stCondLst>
                                  <p:childTnLst>
                                    <p:set>
                                      <p:cBhvr>
                                        <p:cTn id="6" dur="1" fill="hold">
                                          <p:stCondLst>
                                            <p:cond delay="0"/>
                                          </p:stCondLst>
                                        </p:cTn>
                                        <p:tgtEl>
                                          <p:spTgt spid="54298"/>
                                        </p:tgtEl>
                                        <p:attrNameLst>
                                          <p:attrName>style.visibility</p:attrName>
                                        </p:attrNameLst>
                                      </p:cBhvr>
                                      <p:to>
                                        <p:strVal val="visible"/>
                                      </p:to>
                                    </p:set>
                                    <p:animEffect transition="in" filter="wipe(down)">
                                      <p:cBhvr>
                                        <p:cTn id="7" dur="500"/>
                                        <p:tgtEl>
                                          <p:spTgt spid="54298"/>
                                        </p:tgtEl>
                                      </p:cBhvr>
                                    </p:animEffect>
                                  </p:childTnLst>
                                </p:cTn>
                              </p:par>
                            </p:childTnLst>
                          </p:cTn>
                        </p:par>
                        <p:par>
                          <p:cTn id="8" fill="hold" nodeType="afterGroup">
                            <p:stCondLst>
                              <p:cond delay="2500"/>
                            </p:stCondLst>
                            <p:childTnLst>
                              <p:par>
                                <p:cTn id="9" presetID="9" presetClass="entr" presetSubtype="0" fill="hold" grpId="0" nodeType="afterEffect">
                                  <p:stCondLst>
                                    <p:cond delay="1000"/>
                                  </p:stCondLst>
                                  <p:childTnLst>
                                    <p:set>
                                      <p:cBhvr>
                                        <p:cTn id="10" dur="1" fill="hold">
                                          <p:stCondLst>
                                            <p:cond delay="0"/>
                                          </p:stCondLst>
                                        </p:cTn>
                                        <p:tgtEl>
                                          <p:spTgt spid="54299"/>
                                        </p:tgtEl>
                                        <p:attrNameLst>
                                          <p:attrName>style.visibility</p:attrName>
                                        </p:attrNameLst>
                                      </p:cBhvr>
                                      <p:to>
                                        <p:strVal val="visible"/>
                                      </p:to>
                                    </p:set>
                                    <p:animEffect transition="in" filter="dissolve">
                                      <p:cBhvr>
                                        <p:cTn id="11" dur="500"/>
                                        <p:tgtEl>
                                          <p:spTgt spid="54299"/>
                                        </p:tgtEl>
                                      </p:cBhvr>
                                    </p:animEffect>
                                  </p:childTnLst>
                                </p:cTn>
                              </p:par>
                            </p:childTnLst>
                          </p:cTn>
                        </p:par>
                        <p:par>
                          <p:cTn id="12" fill="hold" nodeType="afterGroup">
                            <p:stCondLst>
                              <p:cond delay="4000"/>
                            </p:stCondLst>
                            <p:childTnLst>
                              <p:par>
                                <p:cTn id="13" presetID="22" presetClass="entr" presetSubtype="4" fill="hold" grpId="0" nodeType="afterEffect">
                                  <p:stCondLst>
                                    <p:cond delay="3000"/>
                                  </p:stCondLst>
                                  <p:childTnLst>
                                    <p:set>
                                      <p:cBhvr>
                                        <p:cTn id="14" dur="1" fill="hold">
                                          <p:stCondLst>
                                            <p:cond delay="0"/>
                                          </p:stCondLst>
                                        </p:cTn>
                                        <p:tgtEl>
                                          <p:spTgt spid="54292"/>
                                        </p:tgtEl>
                                        <p:attrNameLst>
                                          <p:attrName>style.visibility</p:attrName>
                                        </p:attrNameLst>
                                      </p:cBhvr>
                                      <p:to>
                                        <p:strVal val="visible"/>
                                      </p:to>
                                    </p:set>
                                    <p:animEffect transition="in" filter="wipe(down)">
                                      <p:cBhvr>
                                        <p:cTn id="15" dur="500"/>
                                        <p:tgtEl>
                                          <p:spTgt spid="54292"/>
                                        </p:tgtEl>
                                      </p:cBhvr>
                                    </p:animEffect>
                                  </p:childTnLst>
                                </p:cTn>
                              </p:par>
                            </p:childTnLst>
                          </p:cTn>
                        </p:par>
                        <p:par>
                          <p:cTn id="16" fill="hold" nodeType="afterGroup">
                            <p:stCondLst>
                              <p:cond delay="7500"/>
                            </p:stCondLst>
                            <p:childTnLst>
                              <p:par>
                                <p:cTn id="17" presetID="9" presetClass="entr" presetSubtype="0" fill="hold" grpId="0" nodeType="afterEffect">
                                  <p:stCondLst>
                                    <p:cond delay="0"/>
                                  </p:stCondLst>
                                  <p:childTnLst>
                                    <p:set>
                                      <p:cBhvr>
                                        <p:cTn id="18" dur="1" fill="hold">
                                          <p:stCondLst>
                                            <p:cond delay="0"/>
                                          </p:stCondLst>
                                        </p:cTn>
                                        <p:tgtEl>
                                          <p:spTgt spid="54293"/>
                                        </p:tgtEl>
                                        <p:attrNameLst>
                                          <p:attrName>style.visibility</p:attrName>
                                        </p:attrNameLst>
                                      </p:cBhvr>
                                      <p:to>
                                        <p:strVal val="visible"/>
                                      </p:to>
                                    </p:set>
                                    <p:animEffect transition="in" filter="dissolve">
                                      <p:cBhvr>
                                        <p:cTn id="19" dur="500"/>
                                        <p:tgtEl>
                                          <p:spTgt spid="54293"/>
                                        </p:tgtEl>
                                      </p:cBhvr>
                                    </p:animEffect>
                                  </p:childTnLst>
                                </p:cTn>
                              </p:par>
                            </p:childTnLst>
                          </p:cTn>
                        </p:par>
                        <p:par>
                          <p:cTn id="20" fill="hold" nodeType="afterGroup">
                            <p:stCondLst>
                              <p:cond delay="8000"/>
                            </p:stCondLst>
                            <p:childTnLst>
                              <p:par>
                                <p:cTn id="21" presetID="9" presetClass="entr" presetSubtype="0" fill="hold" grpId="0" nodeType="afterEffect">
                                  <p:stCondLst>
                                    <p:cond delay="4000"/>
                                  </p:stCondLst>
                                  <p:childTnLst>
                                    <p:set>
                                      <p:cBhvr>
                                        <p:cTn id="22" dur="1" fill="hold">
                                          <p:stCondLst>
                                            <p:cond delay="0"/>
                                          </p:stCondLst>
                                        </p:cTn>
                                        <p:tgtEl>
                                          <p:spTgt spid="54294"/>
                                        </p:tgtEl>
                                        <p:attrNameLst>
                                          <p:attrName>style.visibility</p:attrName>
                                        </p:attrNameLst>
                                      </p:cBhvr>
                                      <p:to>
                                        <p:strVal val="visible"/>
                                      </p:to>
                                    </p:set>
                                    <p:animEffect transition="in" filter="dissolve">
                                      <p:cBhvr>
                                        <p:cTn id="23" dur="500"/>
                                        <p:tgtEl>
                                          <p:spTgt spid="54294"/>
                                        </p:tgtEl>
                                      </p:cBhvr>
                                    </p:animEffect>
                                  </p:childTnLst>
                                </p:cTn>
                              </p:par>
                            </p:childTnLst>
                          </p:cTn>
                        </p:par>
                        <p:par>
                          <p:cTn id="24" fill="hold" nodeType="afterGroup">
                            <p:stCondLst>
                              <p:cond delay="12500"/>
                            </p:stCondLst>
                            <p:childTnLst>
                              <p:par>
                                <p:cTn id="25" presetID="22" presetClass="entr" presetSubtype="4" fill="hold" grpId="0" nodeType="afterEffect">
                                  <p:stCondLst>
                                    <p:cond delay="2000"/>
                                  </p:stCondLst>
                                  <p:childTnLst>
                                    <p:set>
                                      <p:cBhvr>
                                        <p:cTn id="26" dur="1" fill="hold">
                                          <p:stCondLst>
                                            <p:cond delay="0"/>
                                          </p:stCondLst>
                                        </p:cTn>
                                        <p:tgtEl>
                                          <p:spTgt spid="54311"/>
                                        </p:tgtEl>
                                        <p:attrNameLst>
                                          <p:attrName>style.visibility</p:attrName>
                                        </p:attrNameLst>
                                      </p:cBhvr>
                                      <p:to>
                                        <p:strVal val="visible"/>
                                      </p:to>
                                    </p:set>
                                    <p:animEffect transition="in" filter="wipe(down)">
                                      <p:cBhvr>
                                        <p:cTn id="27" dur="500"/>
                                        <p:tgtEl>
                                          <p:spTgt spid="54311"/>
                                        </p:tgtEl>
                                      </p:cBhvr>
                                    </p:animEffect>
                                  </p:childTnLst>
                                </p:cTn>
                              </p:par>
                            </p:childTnLst>
                          </p:cTn>
                        </p:par>
                        <p:par>
                          <p:cTn id="28" fill="hold" nodeType="afterGroup">
                            <p:stCondLst>
                              <p:cond delay="15000"/>
                            </p:stCondLst>
                            <p:childTnLst>
                              <p:par>
                                <p:cTn id="29" presetID="9" presetClass="entr" presetSubtype="0" fill="hold" grpId="0" nodeType="afterEffect">
                                  <p:stCondLst>
                                    <p:cond delay="2000"/>
                                  </p:stCondLst>
                                  <p:childTnLst>
                                    <p:set>
                                      <p:cBhvr>
                                        <p:cTn id="30" dur="1" fill="hold">
                                          <p:stCondLst>
                                            <p:cond delay="0"/>
                                          </p:stCondLst>
                                        </p:cTn>
                                        <p:tgtEl>
                                          <p:spTgt spid="54289"/>
                                        </p:tgtEl>
                                        <p:attrNameLst>
                                          <p:attrName>style.visibility</p:attrName>
                                        </p:attrNameLst>
                                      </p:cBhvr>
                                      <p:to>
                                        <p:strVal val="visible"/>
                                      </p:to>
                                    </p:set>
                                    <p:animEffect transition="in" filter="dissolve">
                                      <p:cBhvr>
                                        <p:cTn id="31" dur="500"/>
                                        <p:tgtEl>
                                          <p:spTgt spid="54289"/>
                                        </p:tgtEl>
                                      </p:cBhvr>
                                    </p:animEffect>
                                  </p:childTnLst>
                                </p:cTn>
                              </p:par>
                            </p:childTnLst>
                          </p:cTn>
                        </p:par>
                        <p:par>
                          <p:cTn id="32" fill="hold" nodeType="afterGroup">
                            <p:stCondLst>
                              <p:cond delay="17500"/>
                            </p:stCondLst>
                            <p:childTnLst>
                              <p:par>
                                <p:cTn id="33" presetID="22" presetClass="entr" presetSubtype="1" fill="hold" nodeType="afterEffect">
                                  <p:stCondLst>
                                    <p:cond delay="0"/>
                                  </p:stCondLst>
                                  <p:childTnLst>
                                    <p:set>
                                      <p:cBhvr>
                                        <p:cTn id="34" dur="1" fill="hold">
                                          <p:stCondLst>
                                            <p:cond delay="0"/>
                                          </p:stCondLst>
                                        </p:cTn>
                                        <p:tgtEl>
                                          <p:spTgt spid="54312"/>
                                        </p:tgtEl>
                                        <p:attrNameLst>
                                          <p:attrName>style.visibility</p:attrName>
                                        </p:attrNameLst>
                                      </p:cBhvr>
                                      <p:to>
                                        <p:strVal val="visible"/>
                                      </p:to>
                                    </p:set>
                                    <p:animEffect transition="in" filter="wipe(up)">
                                      <p:cBhvr>
                                        <p:cTn id="35" dur="500"/>
                                        <p:tgtEl>
                                          <p:spTgt spid="54312"/>
                                        </p:tgtEl>
                                      </p:cBhvr>
                                    </p:animEffect>
                                  </p:childTnLst>
                                </p:cTn>
                              </p:par>
                            </p:childTnLst>
                          </p:cTn>
                        </p:par>
                        <p:par>
                          <p:cTn id="36" fill="hold" nodeType="afterGroup">
                            <p:stCondLst>
                              <p:cond delay="18000"/>
                            </p:stCondLst>
                            <p:childTnLst>
                              <p:par>
                                <p:cTn id="37" presetID="9" presetClass="entr" presetSubtype="0" fill="hold" grpId="0" nodeType="afterEffect">
                                  <p:stCondLst>
                                    <p:cond delay="2000"/>
                                  </p:stCondLst>
                                  <p:childTnLst>
                                    <p:set>
                                      <p:cBhvr>
                                        <p:cTn id="38" dur="1" fill="hold">
                                          <p:stCondLst>
                                            <p:cond delay="0"/>
                                          </p:stCondLst>
                                        </p:cTn>
                                        <p:tgtEl>
                                          <p:spTgt spid="54309"/>
                                        </p:tgtEl>
                                        <p:attrNameLst>
                                          <p:attrName>style.visibility</p:attrName>
                                        </p:attrNameLst>
                                      </p:cBhvr>
                                      <p:to>
                                        <p:strVal val="visible"/>
                                      </p:to>
                                    </p:set>
                                    <p:animEffect transition="in" filter="dissolve">
                                      <p:cBhvr>
                                        <p:cTn id="39" dur="500"/>
                                        <p:tgtEl>
                                          <p:spTgt spid="54309"/>
                                        </p:tgtEl>
                                      </p:cBhvr>
                                    </p:animEffect>
                                  </p:childTnLst>
                                </p:cTn>
                              </p:par>
                            </p:childTnLst>
                          </p:cTn>
                        </p:par>
                        <p:par>
                          <p:cTn id="40" fill="hold" nodeType="afterGroup">
                            <p:stCondLst>
                              <p:cond delay="20500"/>
                            </p:stCondLst>
                            <p:childTnLst>
                              <p:par>
                                <p:cTn id="41" presetID="22" presetClass="entr" presetSubtype="1" fill="hold" nodeType="afterEffect">
                                  <p:stCondLst>
                                    <p:cond delay="0"/>
                                  </p:stCondLst>
                                  <p:childTnLst>
                                    <p:set>
                                      <p:cBhvr>
                                        <p:cTn id="42" dur="1" fill="hold">
                                          <p:stCondLst>
                                            <p:cond delay="0"/>
                                          </p:stCondLst>
                                        </p:cTn>
                                        <p:tgtEl>
                                          <p:spTgt spid="54295"/>
                                        </p:tgtEl>
                                        <p:attrNameLst>
                                          <p:attrName>style.visibility</p:attrName>
                                        </p:attrNameLst>
                                      </p:cBhvr>
                                      <p:to>
                                        <p:strVal val="visible"/>
                                      </p:to>
                                    </p:set>
                                    <p:animEffect transition="in" filter="wipe(up)">
                                      <p:cBhvr>
                                        <p:cTn id="43" dur="500"/>
                                        <p:tgtEl>
                                          <p:spTgt spid="54295"/>
                                        </p:tgtEl>
                                      </p:cBhvr>
                                    </p:animEffect>
                                  </p:childTnLst>
                                </p:cTn>
                              </p:par>
                            </p:childTnLst>
                          </p:cTn>
                        </p:par>
                        <p:par>
                          <p:cTn id="44" fill="hold" nodeType="afterGroup">
                            <p:stCondLst>
                              <p:cond delay="21000"/>
                            </p:stCondLst>
                            <p:childTnLst>
                              <p:par>
                                <p:cTn id="45" presetID="9" presetClass="entr" presetSubtype="0" fill="hold" grpId="0" nodeType="afterEffect">
                                  <p:stCondLst>
                                    <p:cond delay="2000"/>
                                  </p:stCondLst>
                                  <p:childTnLst>
                                    <p:set>
                                      <p:cBhvr>
                                        <p:cTn id="46" dur="1" fill="hold">
                                          <p:stCondLst>
                                            <p:cond delay="0"/>
                                          </p:stCondLst>
                                        </p:cTn>
                                        <p:tgtEl>
                                          <p:spTgt spid="54297"/>
                                        </p:tgtEl>
                                        <p:attrNameLst>
                                          <p:attrName>style.visibility</p:attrName>
                                        </p:attrNameLst>
                                      </p:cBhvr>
                                      <p:to>
                                        <p:strVal val="visible"/>
                                      </p:to>
                                    </p:set>
                                    <p:animEffect transition="in" filter="dissolve">
                                      <p:cBhvr>
                                        <p:cTn id="47" dur="500"/>
                                        <p:tgtEl>
                                          <p:spTgt spid="54297"/>
                                        </p:tgtEl>
                                      </p:cBhvr>
                                    </p:animEffect>
                                  </p:childTnLst>
                                </p:cTn>
                              </p:par>
                            </p:childTnLst>
                          </p:cTn>
                        </p:par>
                        <p:par>
                          <p:cTn id="48" fill="hold" nodeType="afterGroup">
                            <p:stCondLst>
                              <p:cond delay="23500"/>
                            </p:stCondLst>
                            <p:childTnLst>
                              <p:par>
                                <p:cTn id="49" presetID="22" presetClass="entr" presetSubtype="1" fill="hold" nodeType="afterEffect">
                                  <p:stCondLst>
                                    <p:cond delay="0"/>
                                  </p:stCondLst>
                                  <p:childTnLst>
                                    <p:set>
                                      <p:cBhvr>
                                        <p:cTn id="50" dur="1" fill="hold">
                                          <p:stCondLst>
                                            <p:cond delay="0"/>
                                          </p:stCondLst>
                                        </p:cTn>
                                        <p:tgtEl>
                                          <p:spTgt spid="54290"/>
                                        </p:tgtEl>
                                        <p:attrNameLst>
                                          <p:attrName>style.visibility</p:attrName>
                                        </p:attrNameLst>
                                      </p:cBhvr>
                                      <p:to>
                                        <p:strVal val="visible"/>
                                      </p:to>
                                    </p:set>
                                    <p:animEffect transition="in" filter="wipe(up)">
                                      <p:cBhvr>
                                        <p:cTn id="51" dur="500"/>
                                        <p:tgtEl>
                                          <p:spTgt spid="54290"/>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500"/>
                                        <p:tgtEl>
                                          <p:spTgt spid="7"/>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9" grpId="0" autoUpdateAnimBg="0"/>
      <p:bldP spid="54292" grpId="0" animBg="1"/>
      <p:bldP spid="54293" grpId="0" autoUpdateAnimBg="0"/>
      <p:bldP spid="54294" grpId="0" autoUpdateAnimBg="0"/>
      <p:bldP spid="54297" grpId="0" autoUpdateAnimBg="0"/>
      <p:bldP spid="54298" grpId="0" animBg="1"/>
      <p:bldP spid="54299" grpId="0" autoUpdateAnimBg="0"/>
      <p:bldP spid="54309" grpId="0" autoUpdateAnimBg="0"/>
      <p:bldP spid="543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167938" name="Group 3"/>
          <p:cNvGrpSpPr>
            <a:grpSpLocks/>
          </p:cNvGrpSpPr>
          <p:nvPr/>
        </p:nvGrpSpPr>
        <p:grpSpPr bwMode="auto">
          <a:xfrm>
            <a:off x="66676" y="3044826"/>
            <a:ext cx="8772525" cy="841375"/>
            <a:chOff x="186" y="1918"/>
            <a:chExt cx="5526" cy="530"/>
          </a:xfrm>
        </p:grpSpPr>
        <p:sp>
          <p:nvSpPr>
            <p:cNvPr id="55300" name="Line 4"/>
            <p:cNvSpPr>
              <a:spLocks noChangeShapeType="1"/>
            </p:cNvSpPr>
            <p:nvPr/>
          </p:nvSpPr>
          <p:spPr bwMode="auto">
            <a:xfrm>
              <a:off x="864"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nvGrpSpPr>
            <p:cNvPr id="167964" name="Group 5"/>
            <p:cNvGrpSpPr>
              <a:grpSpLocks/>
            </p:cNvGrpSpPr>
            <p:nvPr/>
          </p:nvGrpSpPr>
          <p:grpSpPr bwMode="auto">
            <a:xfrm>
              <a:off x="186" y="1918"/>
              <a:ext cx="5526" cy="530"/>
              <a:chOff x="714" y="1918"/>
              <a:chExt cx="5526" cy="530"/>
            </a:xfrm>
          </p:grpSpPr>
          <p:sp>
            <p:nvSpPr>
              <p:cNvPr id="55302" name="Line 6"/>
              <p:cNvSpPr>
                <a:spLocks noChangeShapeType="1"/>
              </p:cNvSpPr>
              <p:nvPr/>
            </p:nvSpPr>
            <p:spPr bwMode="auto">
              <a:xfrm>
                <a:off x="268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nvGrpSpPr>
              <p:cNvPr id="167966" name="Group 7"/>
              <p:cNvGrpSpPr>
                <a:grpSpLocks/>
              </p:cNvGrpSpPr>
              <p:nvPr/>
            </p:nvGrpSpPr>
            <p:grpSpPr bwMode="auto">
              <a:xfrm>
                <a:off x="714" y="1918"/>
                <a:ext cx="5526" cy="530"/>
                <a:chOff x="234" y="1918"/>
                <a:chExt cx="5526" cy="530"/>
              </a:xfrm>
            </p:grpSpPr>
            <p:sp>
              <p:nvSpPr>
                <p:cNvPr id="55304" name="Line 8"/>
                <p:cNvSpPr>
                  <a:spLocks noChangeShapeType="1"/>
                </p:cNvSpPr>
                <p:nvPr/>
              </p:nvSpPr>
              <p:spPr bwMode="auto">
                <a:xfrm>
                  <a:off x="156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5305" name="Line 9"/>
                <p:cNvSpPr>
                  <a:spLocks noChangeShapeType="1"/>
                </p:cNvSpPr>
                <p:nvPr/>
              </p:nvSpPr>
              <p:spPr bwMode="auto">
                <a:xfrm>
                  <a:off x="483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5306" name="Line 10"/>
                <p:cNvSpPr>
                  <a:spLocks noChangeShapeType="1"/>
                </p:cNvSpPr>
                <p:nvPr/>
              </p:nvSpPr>
              <p:spPr bwMode="auto">
                <a:xfrm>
                  <a:off x="556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5307" name="Line 11"/>
                <p:cNvSpPr>
                  <a:spLocks noChangeShapeType="1"/>
                </p:cNvSpPr>
                <p:nvPr/>
              </p:nvSpPr>
              <p:spPr bwMode="auto">
                <a:xfrm>
                  <a:off x="28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5308" name="Line 12"/>
                <p:cNvSpPr>
                  <a:spLocks noChangeShapeType="1"/>
                </p:cNvSpPr>
                <p:nvPr/>
              </p:nvSpPr>
              <p:spPr bwMode="auto">
                <a:xfrm>
                  <a:off x="4176"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5309" name="Line 13"/>
                <p:cNvSpPr>
                  <a:spLocks noChangeShapeType="1"/>
                </p:cNvSpPr>
                <p:nvPr/>
              </p:nvSpPr>
              <p:spPr bwMode="auto">
                <a:xfrm>
                  <a:off x="355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5310" name="Line 14"/>
                <p:cNvSpPr>
                  <a:spLocks noChangeShapeType="1"/>
                </p:cNvSpPr>
                <p:nvPr/>
              </p:nvSpPr>
              <p:spPr bwMode="auto">
                <a:xfrm>
                  <a:off x="2880"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5311" name="Line 15"/>
                <p:cNvSpPr>
                  <a:spLocks noChangeShapeType="1"/>
                </p:cNvSpPr>
                <p:nvPr/>
              </p:nvSpPr>
              <p:spPr bwMode="auto">
                <a:xfrm>
                  <a:off x="234" y="2448"/>
                  <a:ext cx="552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grpSp>
      </p:grpSp>
      <p:sp>
        <p:nvSpPr>
          <p:cNvPr id="55312" name="Text Box 16"/>
          <p:cNvSpPr txBox="1">
            <a:spLocks noChangeArrowheads="1"/>
          </p:cNvSpPr>
          <p:nvPr/>
        </p:nvSpPr>
        <p:spPr bwMode="auto">
          <a:xfrm>
            <a:off x="5791200" y="76201"/>
            <a:ext cx="3429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ar-JO" sz="4000" b="1" dirty="0">
                <a:solidFill>
                  <a:srgbClr val="00FFFF"/>
                </a:solidFill>
                <a:latin typeface="Arial"/>
                <a:ea typeface="+mn-ea"/>
                <a:cs typeface="Arial"/>
              </a:rPr>
              <a:t>2 صموئيل</a:t>
            </a:r>
            <a:endParaRPr lang="en-US" sz="4000" b="1" dirty="0">
              <a:solidFill>
                <a:srgbClr val="00FFFF"/>
              </a:solidFill>
              <a:latin typeface="Arial"/>
              <a:ea typeface="+mn-ea"/>
              <a:cs typeface="Arial"/>
            </a:endParaRPr>
          </a:p>
        </p:txBody>
      </p:sp>
      <p:sp>
        <p:nvSpPr>
          <p:cNvPr id="55313" name="Line 17"/>
          <p:cNvSpPr>
            <a:spLocks noChangeShapeType="1"/>
          </p:cNvSpPr>
          <p:nvPr/>
        </p:nvSpPr>
        <p:spPr bwMode="auto">
          <a:xfrm flipH="1">
            <a:off x="4267200" y="3048000"/>
            <a:ext cx="0" cy="876300"/>
          </a:xfrm>
          <a:prstGeom prst="line">
            <a:avLst/>
          </a:prstGeom>
          <a:noFill/>
          <a:ln w="76200">
            <a:solidFill>
              <a:srgbClr val="FFFF0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5314" name="Text Box 18"/>
          <p:cNvSpPr txBox="1">
            <a:spLocks noChangeArrowheads="1"/>
          </p:cNvSpPr>
          <p:nvPr/>
        </p:nvSpPr>
        <p:spPr bwMode="auto">
          <a:xfrm>
            <a:off x="1066800" y="1371601"/>
            <a:ext cx="23622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200" b="1" dirty="0">
                <a:solidFill>
                  <a:schemeClr val="bg1"/>
                </a:solidFill>
                <a:latin typeface="Arial"/>
                <a:ea typeface="+mn-ea"/>
                <a:cs typeface="Arial"/>
              </a:rPr>
              <a:t>1105</a:t>
            </a:r>
            <a:endParaRPr lang="en-US" sz="3200" b="1" dirty="0">
              <a:solidFill>
                <a:schemeClr val="bg1"/>
              </a:solidFill>
              <a:latin typeface="Arial"/>
              <a:ea typeface="+mn-ea"/>
              <a:cs typeface="Arial"/>
            </a:endParaRPr>
          </a:p>
        </p:txBody>
      </p:sp>
      <p:sp>
        <p:nvSpPr>
          <p:cNvPr id="55315" name="Text Box 19"/>
          <p:cNvSpPr txBox="1">
            <a:spLocks noChangeArrowheads="1"/>
          </p:cNvSpPr>
          <p:nvPr/>
        </p:nvSpPr>
        <p:spPr bwMode="auto">
          <a:xfrm>
            <a:off x="1676400" y="76201"/>
            <a:ext cx="25146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ar-JO" sz="4000" b="1" dirty="0">
                <a:solidFill>
                  <a:schemeClr val="bg1"/>
                </a:solidFill>
                <a:latin typeface="Arial"/>
                <a:ea typeface="+mn-ea"/>
                <a:cs typeface="Arial"/>
              </a:rPr>
              <a:t>1 صموئيل</a:t>
            </a:r>
            <a:endParaRPr lang="en-US" sz="4000" b="1" dirty="0">
              <a:solidFill>
                <a:schemeClr val="bg1"/>
              </a:solidFill>
              <a:latin typeface="Arial"/>
              <a:ea typeface="+mn-ea"/>
              <a:cs typeface="Arial"/>
            </a:endParaRPr>
          </a:p>
        </p:txBody>
      </p:sp>
      <p:sp>
        <p:nvSpPr>
          <p:cNvPr id="55316" name="AutoShape 20"/>
          <p:cNvSpPr>
            <a:spLocks/>
          </p:cNvSpPr>
          <p:nvPr/>
        </p:nvSpPr>
        <p:spPr bwMode="auto">
          <a:xfrm rot="16200000" flipV="1">
            <a:off x="4343400" y="3124200"/>
            <a:ext cx="838200" cy="5715000"/>
          </a:xfrm>
          <a:prstGeom prst="leftBrace">
            <a:avLst>
              <a:gd name="adj1" fmla="val 56818"/>
              <a:gd name="adj2" fmla="val 50000"/>
            </a:avLst>
          </a:prstGeom>
          <a:noFill/>
          <a:ln w="76200">
            <a:solidFill>
              <a:srgbClr val="66FF33"/>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55317" name="Text Box 21"/>
          <p:cNvSpPr txBox="1">
            <a:spLocks noChangeArrowheads="1"/>
          </p:cNvSpPr>
          <p:nvPr/>
        </p:nvSpPr>
        <p:spPr bwMode="auto">
          <a:xfrm>
            <a:off x="3581400" y="6324601"/>
            <a:ext cx="23622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200" b="1" dirty="0">
                <a:solidFill>
                  <a:srgbClr val="66FF33"/>
                </a:solidFill>
                <a:latin typeface="Arial"/>
                <a:ea typeface="+mn-ea"/>
                <a:cs typeface="Arial"/>
              </a:rPr>
              <a:t>130 سنة</a:t>
            </a:r>
            <a:endParaRPr lang="en-US" sz="3200" b="1" dirty="0">
              <a:solidFill>
                <a:srgbClr val="66FF33"/>
              </a:solidFill>
              <a:latin typeface="Arial"/>
              <a:ea typeface="+mn-ea"/>
              <a:cs typeface="Arial"/>
            </a:endParaRPr>
          </a:p>
        </p:txBody>
      </p:sp>
      <p:sp>
        <p:nvSpPr>
          <p:cNvPr id="55318" name="Line 22"/>
          <p:cNvSpPr>
            <a:spLocks noChangeShapeType="1"/>
          </p:cNvSpPr>
          <p:nvPr/>
        </p:nvSpPr>
        <p:spPr bwMode="auto">
          <a:xfrm flipH="1">
            <a:off x="5943600" y="3048000"/>
            <a:ext cx="0" cy="876300"/>
          </a:xfrm>
          <a:prstGeom prst="line">
            <a:avLst/>
          </a:prstGeom>
          <a:noFill/>
          <a:ln w="76200">
            <a:solidFill>
              <a:srgbClr val="FFFF0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5319" name="Text Box 23"/>
          <p:cNvSpPr txBox="1">
            <a:spLocks noChangeArrowheads="1"/>
          </p:cNvSpPr>
          <p:nvPr/>
        </p:nvSpPr>
        <p:spPr bwMode="auto">
          <a:xfrm>
            <a:off x="3581400" y="2057400"/>
            <a:ext cx="12192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200" b="1" dirty="0">
                <a:solidFill>
                  <a:srgbClr val="FFFF00"/>
                </a:solidFill>
                <a:latin typeface="Arial"/>
                <a:ea typeface="+mn-ea"/>
                <a:cs typeface="Arial"/>
              </a:rPr>
              <a:t>1050 الملك</a:t>
            </a:r>
            <a:endParaRPr lang="en-US" sz="3200" b="1" dirty="0">
              <a:solidFill>
                <a:srgbClr val="FFFF00"/>
              </a:solidFill>
              <a:latin typeface="Arial"/>
              <a:ea typeface="+mn-ea"/>
              <a:cs typeface="Arial"/>
            </a:endParaRPr>
          </a:p>
        </p:txBody>
      </p:sp>
      <p:sp>
        <p:nvSpPr>
          <p:cNvPr id="55320" name="Text Box 24"/>
          <p:cNvSpPr txBox="1">
            <a:spLocks noChangeArrowheads="1"/>
          </p:cNvSpPr>
          <p:nvPr/>
        </p:nvSpPr>
        <p:spPr bwMode="auto">
          <a:xfrm>
            <a:off x="1295400" y="838201"/>
            <a:ext cx="25146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ar-JO" sz="4000" b="1" dirty="0">
                <a:solidFill>
                  <a:schemeClr val="bg1"/>
                </a:solidFill>
                <a:latin typeface="Arial"/>
                <a:ea typeface="+mn-ea"/>
                <a:cs typeface="Arial"/>
              </a:rPr>
              <a:t>صموئيل</a:t>
            </a:r>
            <a:endParaRPr lang="en-US" sz="4000" b="1" dirty="0">
              <a:solidFill>
                <a:schemeClr val="bg1"/>
              </a:solidFill>
              <a:latin typeface="Arial"/>
              <a:ea typeface="+mn-ea"/>
              <a:cs typeface="Arial"/>
            </a:endParaRPr>
          </a:p>
        </p:txBody>
      </p:sp>
      <p:sp>
        <p:nvSpPr>
          <p:cNvPr id="55321" name="Text Box 25"/>
          <p:cNvSpPr txBox="1">
            <a:spLocks noChangeArrowheads="1"/>
          </p:cNvSpPr>
          <p:nvPr/>
        </p:nvSpPr>
        <p:spPr bwMode="auto">
          <a:xfrm>
            <a:off x="2916239" y="1358900"/>
            <a:ext cx="25146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4000" b="1" dirty="0">
                <a:solidFill>
                  <a:srgbClr val="FFFF00"/>
                </a:solidFill>
                <a:latin typeface="Arial"/>
                <a:ea typeface="+mn-ea"/>
                <a:cs typeface="Arial"/>
              </a:rPr>
              <a:t>شاول</a:t>
            </a:r>
            <a:endParaRPr lang="en-US" sz="4000" b="1" dirty="0">
              <a:solidFill>
                <a:srgbClr val="FFFF00"/>
              </a:solidFill>
              <a:latin typeface="Arial"/>
              <a:ea typeface="+mn-ea"/>
              <a:cs typeface="Arial"/>
            </a:endParaRPr>
          </a:p>
        </p:txBody>
      </p:sp>
      <p:sp>
        <p:nvSpPr>
          <p:cNvPr id="55322" name="Line 26"/>
          <p:cNvSpPr>
            <a:spLocks noChangeShapeType="1"/>
          </p:cNvSpPr>
          <p:nvPr/>
        </p:nvSpPr>
        <p:spPr bwMode="auto">
          <a:xfrm flipH="1">
            <a:off x="2162175" y="1943100"/>
            <a:ext cx="0" cy="1981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nvGrpSpPr>
          <p:cNvPr id="167950" name="Group 27"/>
          <p:cNvGrpSpPr>
            <a:grpSpLocks/>
          </p:cNvGrpSpPr>
          <p:nvPr/>
        </p:nvGrpSpPr>
        <p:grpSpPr bwMode="auto">
          <a:xfrm>
            <a:off x="990600" y="4067174"/>
            <a:ext cx="7696200" cy="1816100"/>
            <a:chOff x="624" y="2562"/>
            <a:chExt cx="4848" cy="1144"/>
          </a:xfrm>
        </p:grpSpPr>
        <p:sp>
          <p:nvSpPr>
            <p:cNvPr id="55324" name="Text Box 28"/>
            <p:cNvSpPr txBox="1">
              <a:spLocks noChangeArrowheads="1"/>
            </p:cNvSpPr>
            <p:nvPr/>
          </p:nvSpPr>
          <p:spPr bwMode="auto">
            <a:xfrm>
              <a:off x="5232" y="256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dirty="0">
                  <a:solidFill>
                    <a:schemeClr val="bg1"/>
                  </a:solidFill>
                  <a:latin typeface="Arial"/>
                  <a:ea typeface="+mn-ea"/>
                  <a:cs typeface="Arial"/>
                </a:rPr>
                <a:t> </a:t>
              </a:r>
              <a:r>
                <a:rPr lang="ar-JO" sz="2800" b="1" dirty="0">
                  <a:solidFill>
                    <a:schemeClr val="bg1"/>
                  </a:solidFill>
                  <a:latin typeface="Arial"/>
                  <a:ea typeface="+mn-ea"/>
                  <a:cs typeface="Arial"/>
                </a:rPr>
                <a:t>950</a:t>
              </a:r>
              <a:endParaRPr lang="en-US" sz="2800" b="1" dirty="0">
                <a:solidFill>
                  <a:schemeClr val="bg1"/>
                </a:solidFill>
                <a:latin typeface="Arial"/>
                <a:ea typeface="+mn-ea"/>
                <a:cs typeface="Arial"/>
              </a:endParaRPr>
            </a:p>
          </p:txBody>
        </p:sp>
        <p:sp>
          <p:nvSpPr>
            <p:cNvPr id="55325" name="Text Box 29"/>
            <p:cNvSpPr txBox="1">
              <a:spLocks noChangeArrowheads="1"/>
            </p:cNvSpPr>
            <p:nvPr/>
          </p:nvSpPr>
          <p:spPr bwMode="auto">
            <a:xfrm>
              <a:off x="4422" y="2562"/>
              <a:ext cx="378"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dirty="0">
                  <a:solidFill>
                    <a:schemeClr val="bg1"/>
                  </a:solidFill>
                  <a:latin typeface="Arial"/>
                  <a:ea typeface="+mn-ea"/>
                  <a:cs typeface="Arial"/>
                </a:rPr>
                <a:t>   </a:t>
              </a:r>
              <a:r>
                <a:rPr lang="ar-JO" sz="2800" b="1" dirty="0">
                  <a:solidFill>
                    <a:schemeClr val="bg1"/>
                  </a:solidFill>
                  <a:latin typeface="Arial"/>
                  <a:ea typeface="+mn-ea"/>
                  <a:cs typeface="Arial"/>
                </a:rPr>
                <a:t>9</a:t>
              </a:r>
              <a:r>
                <a:rPr lang="en-US" sz="2800" b="1" dirty="0">
                  <a:solidFill>
                    <a:schemeClr val="bg1"/>
                  </a:solidFill>
                  <a:latin typeface="Arial"/>
                  <a:ea typeface="+mn-ea"/>
                  <a:cs typeface="Arial"/>
                </a:rPr>
                <a:t>    </a:t>
              </a:r>
              <a:r>
                <a:rPr lang="ar-JO" sz="2800" b="1" dirty="0">
                  <a:solidFill>
                    <a:schemeClr val="bg1"/>
                  </a:solidFill>
                  <a:latin typeface="Arial"/>
                  <a:ea typeface="+mn-ea"/>
                  <a:cs typeface="Arial"/>
                </a:rPr>
                <a:t>7</a:t>
              </a:r>
              <a:r>
                <a:rPr lang="en-US" sz="2800" b="1" dirty="0">
                  <a:solidFill>
                    <a:schemeClr val="bg1"/>
                  </a:solidFill>
                  <a:latin typeface="Arial"/>
                  <a:ea typeface="+mn-ea"/>
                  <a:cs typeface="Arial"/>
                </a:rPr>
                <a:t> </a:t>
              </a:r>
              <a:r>
                <a:rPr lang="ar-JO" sz="2800" b="1" dirty="0">
                  <a:solidFill>
                    <a:schemeClr val="bg1"/>
                  </a:solidFill>
                  <a:latin typeface="Arial"/>
                  <a:ea typeface="+mn-ea"/>
                  <a:cs typeface="Arial"/>
                </a:rPr>
                <a:t>5</a:t>
              </a:r>
              <a:r>
                <a:rPr lang="en-US" sz="2800" b="1" dirty="0">
                  <a:solidFill>
                    <a:schemeClr val="bg1"/>
                  </a:solidFill>
                  <a:latin typeface="Arial"/>
                  <a:ea typeface="+mn-ea"/>
                  <a:cs typeface="Arial"/>
                </a:rPr>
                <a:t> </a:t>
              </a:r>
            </a:p>
          </p:txBody>
        </p:sp>
        <p:sp>
          <p:nvSpPr>
            <p:cNvPr id="55326" name="Text Box 30"/>
            <p:cNvSpPr txBox="1">
              <a:spLocks noChangeArrowheads="1"/>
            </p:cNvSpPr>
            <p:nvPr/>
          </p:nvSpPr>
          <p:spPr bwMode="auto">
            <a:xfrm>
              <a:off x="3840" y="256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800" b="1" dirty="0">
                  <a:solidFill>
                    <a:schemeClr val="bg1"/>
                  </a:solidFill>
                  <a:latin typeface="Arial"/>
                  <a:ea typeface="+mn-ea"/>
                  <a:cs typeface="Arial"/>
                </a:rPr>
                <a:t>1000</a:t>
              </a:r>
              <a:endParaRPr lang="en-US" sz="2800" b="1" dirty="0">
                <a:solidFill>
                  <a:schemeClr val="bg1"/>
                </a:solidFill>
                <a:latin typeface="Arial"/>
                <a:ea typeface="+mn-ea"/>
                <a:cs typeface="Arial"/>
              </a:endParaRPr>
            </a:p>
          </p:txBody>
        </p:sp>
        <p:sp>
          <p:nvSpPr>
            <p:cNvPr id="55327" name="Text Box 31"/>
            <p:cNvSpPr txBox="1">
              <a:spLocks noChangeArrowheads="1"/>
            </p:cNvSpPr>
            <p:nvPr/>
          </p:nvSpPr>
          <p:spPr bwMode="auto">
            <a:xfrm>
              <a:off x="3216" y="256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800" b="1" dirty="0">
                  <a:solidFill>
                    <a:schemeClr val="bg1"/>
                  </a:solidFill>
                  <a:latin typeface="Arial"/>
                  <a:ea typeface="+mn-ea"/>
                  <a:cs typeface="Arial"/>
                </a:rPr>
                <a:t>1025</a:t>
              </a:r>
              <a:endParaRPr lang="en-US" sz="2800" b="1" dirty="0">
                <a:solidFill>
                  <a:schemeClr val="bg1"/>
                </a:solidFill>
                <a:latin typeface="Arial"/>
                <a:ea typeface="+mn-ea"/>
                <a:cs typeface="Arial"/>
              </a:endParaRPr>
            </a:p>
          </p:txBody>
        </p:sp>
        <p:sp>
          <p:nvSpPr>
            <p:cNvPr id="55328" name="Text Box 32"/>
            <p:cNvSpPr txBox="1">
              <a:spLocks noChangeArrowheads="1"/>
            </p:cNvSpPr>
            <p:nvPr/>
          </p:nvSpPr>
          <p:spPr bwMode="auto">
            <a:xfrm>
              <a:off x="2508" y="2562"/>
              <a:ext cx="324"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800" b="1" dirty="0">
                  <a:solidFill>
                    <a:schemeClr val="bg1"/>
                  </a:solidFill>
                  <a:latin typeface="Arial"/>
                  <a:ea typeface="+mn-ea"/>
                  <a:cs typeface="Arial"/>
                </a:rPr>
                <a:t>1050</a:t>
              </a:r>
              <a:endParaRPr lang="en-US" sz="2800" b="1" dirty="0">
                <a:solidFill>
                  <a:schemeClr val="bg1"/>
                </a:solidFill>
                <a:latin typeface="Arial"/>
                <a:ea typeface="+mn-ea"/>
                <a:cs typeface="Arial"/>
              </a:endParaRPr>
            </a:p>
          </p:txBody>
        </p:sp>
        <p:sp>
          <p:nvSpPr>
            <p:cNvPr id="55329" name="Text Box 33"/>
            <p:cNvSpPr txBox="1">
              <a:spLocks noChangeArrowheads="1"/>
            </p:cNvSpPr>
            <p:nvPr/>
          </p:nvSpPr>
          <p:spPr bwMode="auto">
            <a:xfrm>
              <a:off x="1872" y="256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800" b="1" dirty="0">
                  <a:solidFill>
                    <a:schemeClr val="bg1"/>
                  </a:solidFill>
                  <a:latin typeface="Arial"/>
                  <a:ea typeface="+mn-ea"/>
                  <a:cs typeface="Arial"/>
                </a:rPr>
                <a:t>1075</a:t>
              </a:r>
              <a:endParaRPr lang="en-US" sz="2800" b="1" dirty="0">
                <a:solidFill>
                  <a:schemeClr val="bg1"/>
                </a:solidFill>
                <a:latin typeface="Arial"/>
                <a:ea typeface="+mn-ea"/>
                <a:cs typeface="Arial"/>
              </a:endParaRPr>
            </a:p>
          </p:txBody>
        </p:sp>
        <p:sp>
          <p:nvSpPr>
            <p:cNvPr id="55330" name="Text Box 34"/>
            <p:cNvSpPr txBox="1">
              <a:spLocks noChangeArrowheads="1"/>
            </p:cNvSpPr>
            <p:nvPr/>
          </p:nvSpPr>
          <p:spPr bwMode="auto">
            <a:xfrm>
              <a:off x="1248" y="256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800" b="1" dirty="0">
                  <a:solidFill>
                    <a:schemeClr val="bg1"/>
                  </a:solidFill>
                  <a:latin typeface="Arial"/>
                  <a:ea typeface="+mn-ea"/>
                  <a:cs typeface="Arial"/>
                </a:rPr>
                <a:t>1100</a:t>
              </a:r>
              <a:endParaRPr lang="en-US" sz="2800" b="1" dirty="0">
                <a:solidFill>
                  <a:schemeClr val="bg1"/>
                </a:solidFill>
                <a:latin typeface="Arial"/>
                <a:ea typeface="+mn-ea"/>
                <a:cs typeface="Arial"/>
              </a:endParaRPr>
            </a:p>
          </p:txBody>
        </p:sp>
        <p:sp>
          <p:nvSpPr>
            <p:cNvPr id="55331" name="Text Box 35"/>
            <p:cNvSpPr txBox="1">
              <a:spLocks noChangeArrowheads="1"/>
            </p:cNvSpPr>
            <p:nvPr/>
          </p:nvSpPr>
          <p:spPr bwMode="auto">
            <a:xfrm>
              <a:off x="624" y="256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800" b="1" dirty="0">
                  <a:solidFill>
                    <a:schemeClr val="bg1"/>
                  </a:solidFill>
                  <a:latin typeface="Arial"/>
                  <a:ea typeface="+mn-ea"/>
                  <a:cs typeface="Arial"/>
                </a:rPr>
                <a:t>1125</a:t>
              </a:r>
              <a:endParaRPr lang="en-US" sz="2800" b="1" dirty="0">
                <a:solidFill>
                  <a:schemeClr val="bg1"/>
                </a:solidFill>
                <a:latin typeface="Arial"/>
                <a:ea typeface="+mn-ea"/>
                <a:cs typeface="Arial"/>
              </a:endParaRPr>
            </a:p>
          </p:txBody>
        </p:sp>
      </p:grpSp>
      <p:sp>
        <p:nvSpPr>
          <p:cNvPr id="55332" name="Line 36"/>
          <p:cNvSpPr>
            <a:spLocks noChangeShapeType="1"/>
          </p:cNvSpPr>
          <p:nvPr/>
        </p:nvSpPr>
        <p:spPr bwMode="auto">
          <a:xfrm flipH="1">
            <a:off x="3048000" y="3048000"/>
            <a:ext cx="0" cy="876300"/>
          </a:xfrm>
          <a:prstGeom prst="line">
            <a:avLst/>
          </a:prstGeom>
          <a:noFill/>
          <a:ln w="76200">
            <a:solidFill>
              <a:srgbClr val="FFFF0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5333" name="Text Box 37"/>
          <p:cNvSpPr txBox="1">
            <a:spLocks noChangeArrowheads="1"/>
          </p:cNvSpPr>
          <p:nvPr/>
        </p:nvSpPr>
        <p:spPr bwMode="auto">
          <a:xfrm>
            <a:off x="2362200" y="2057401"/>
            <a:ext cx="12192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200" b="1" dirty="0">
                <a:solidFill>
                  <a:srgbClr val="FFFF00"/>
                </a:solidFill>
                <a:latin typeface="Arial"/>
                <a:ea typeface="+mn-ea"/>
                <a:cs typeface="Arial"/>
              </a:rPr>
              <a:t>1080 الولادة</a:t>
            </a:r>
            <a:endParaRPr lang="en-US" sz="3200" b="1" dirty="0">
              <a:solidFill>
                <a:srgbClr val="FFFF00"/>
              </a:solidFill>
              <a:latin typeface="Arial"/>
              <a:ea typeface="+mn-ea"/>
              <a:cs typeface="Arial"/>
            </a:endParaRPr>
          </a:p>
        </p:txBody>
      </p:sp>
      <p:sp>
        <p:nvSpPr>
          <p:cNvPr id="55334" name="Text Box 38"/>
          <p:cNvSpPr txBox="1">
            <a:spLocks noChangeArrowheads="1"/>
          </p:cNvSpPr>
          <p:nvPr/>
        </p:nvSpPr>
        <p:spPr bwMode="auto">
          <a:xfrm>
            <a:off x="5181600" y="2057400"/>
            <a:ext cx="13716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200" b="1" dirty="0">
                <a:solidFill>
                  <a:srgbClr val="FFFF00"/>
                </a:solidFill>
                <a:latin typeface="Arial"/>
                <a:ea typeface="+mn-ea"/>
                <a:cs typeface="Arial"/>
              </a:rPr>
              <a:t>1010 الموت</a:t>
            </a:r>
            <a:endParaRPr lang="en-US" sz="3200" b="1" dirty="0">
              <a:solidFill>
                <a:srgbClr val="FFFF00"/>
              </a:solidFill>
              <a:latin typeface="Arial"/>
              <a:ea typeface="+mn-ea"/>
              <a:cs typeface="Arial"/>
            </a:endParaRPr>
          </a:p>
        </p:txBody>
      </p:sp>
      <p:sp>
        <p:nvSpPr>
          <p:cNvPr id="167954" name="Rectangle 40"/>
          <p:cNvSpPr>
            <a:spLocks noGrp="1" noChangeArrowheads="1"/>
          </p:cNvSpPr>
          <p:nvPr>
            <p:ph type="title" idx="4294967295"/>
          </p:nvPr>
        </p:nvSpPr>
        <p:spPr>
          <a:xfrm>
            <a:off x="0" y="76200"/>
            <a:ext cx="1905000" cy="381000"/>
          </a:xfrm>
        </p:spPr>
        <p:txBody>
          <a:bodyPr/>
          <a:lstStyle/>
          <a:p>
            <a:pPr eaLnBrk="1" hangingPunct="1"/>
            <a:r>
              <a:rPr lang="ar-JO" sz="2000" dirty="0">
                <a:solidFill>
                  <a:schemeClr val="bg1"/>
                </a:solidFill>
                <a:latin typeface="Arial" charset="0"/>
                <a:ea typeface="ＭＳ Ｐゴシック" charset="0"/>
                <a:cs typeface="Arial" charset="0"/>
              </a:rPr>
              <a:t>تواريخ شاول</a:t>
            </a:r>
            <a:endParaRPr lang="en-US" sz="2000" dirty="0">
              <a:solidFill>
                <a:schemeClr val="bg1"/>
              </a:solidFill>
              <a:latin typeface="Arial" charset="0"/>
              <a:ea typeface="ＭＳ Ｐゴシック" charset="0"/>
              <a:cs typeface="Arial" charset="0"/>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55321"/>
                                        </p:tgtEl>
                                        <p:attrNameLst>
                                          <p:attrName>style.visibility</p:attrName>
                                        </p:attrNameLst>
                                      </p:cBhvr>
                                      <p:to>
                                        <p:strVal val="visible"/>
                                      </p:to>
                                    </p:set>
                                    <p:animEffect transition="in" filter="dissolve">
                                      <p:cBhvr>
                                        <p:cTn id="7" dur="500"/>
                                        <p:tgtEl>
                                          <p:spTgt spid="55321"/>
                                        </p:tgtEl>
                                      </p:cBhvr>
                                    </p:animEffect>
                                  </p:childTnLst>
                                </p:cTn>
                              </p:par>
                            </p:childTnLst>
                          </p:cTn>
                        </p:par>
                        <p:par>
                          <p:cTn id="8" fill="hold" nodeType="afterGroup">
                            <p:stCondLst>
                              <p:cond delay="5500"/>
                            </p:stCondLst>
                            <p:childTnLst>
                              <p:par>
                                <p:cTn id="9" presetID="9" presetClass="entr" presetSubtype="0" fill="hold" grpId="0" nodeType="afterEffect">
                                  <p:stCondLst>
                                    <p:cond delay="2000"/>
                                  </p:stCondLst>
                                  <p:childTnLst>
                                    <p:set>
                                      <p:cBhvr>
                                        <p:cTn id="10" dur="1" fill="hold">
                                          <p:stCondLst>
                                            <p:cond delay="0"/>
                                          </p:stCondLst>
                                        </p:cTn>
                                        <p:tgtEl>
                                          <p:spTgt spid="55333"/>
                                        </p:tgtEl>
                                        <p:attrNameLst>
                                          <p:attrName>style.visibility</p:attrName>
                                        </p:attrNameLst>
                                      </p:cBhvr>
                                      <p:to>
                                        <p:strVal val="visible"/>
                                      </p:to>
                                    </p:set>
                                    <p:animEffect transition="in" filter="dissolve">
                                      <p:cBhvr>
                                        <p:cTn id="11" dur="500"/>
                                        <p:tgtEl>
                                          <p:spTgt spid="55333"/>
                                        </p:tgtEl>
                                      </p:cBhvr>
                                    </p:animEffect>
                                  </p:childTnLst>
                                </p:cTn>
                              </p:par>
                            </p:childTnLst>
                          </p:cTn>
                        </p:par>
                        <p:par>
                          <p:cTn id="12" fill="hold" nodeType="afterGroup">
                            <p:stCondLst>
                              <p:cond delay="8000"/>
                            </p:stCondLst>
                            <p:childTnLst>
                              <p:par>
                                <p:cTn id="13" presetID="22" presetClass="entr" presetSubtype="1" fill="hold" nodeType="afterEffect">
                                  <p:stCondLst>
                                    <p:cond delay="0"/>
                                  </p:stCondLst>
                                  <p:childTnLst>
                                    <p:set>
                                      <p:cBhvr>
                                        <p:cTn id="14" dur="1" fill="hold">
                                          <p:stCondLst>
                                            <p:cond delay="0"/>
                                          </p:stCondLst>
                                        </p:cTn>
                                        <p:tgtEl>
                                          <p:spTgt spid="55332"/>
                                        </p:tgtEl>
                                        <p:attrNameLst>
                                          <p:attrName>style.visibility</p:attrName>
                                        </p:attrNameLst>
                                      </p:cBhvr>
                                      <p:to>
                                        <p:strVal val="visible"/>
                                      </p:to>
                                    </p:set>
                                    <p:animEffect transition="in" filter="wipe(up)">
                                      <p:cBhvr>
                                        <p:cTn id="15" dur="500"/>
                                        <p:tgtEl>
                                          <p:spTgt spid="55332"/>
                                        </p:tgtEl>
                                      </p:cBhvr>
                                    </p:animEffect>
                                  </p:childTnLst>
                                </p:cTn>
                              </p:par>
                            </p:childTnLst>
                          </p:cTn>
                        </p:par>
                        <p:par>
                          <p:cTn id="16" fill="hold" nodeType="afterGroup">
                            <p:stCondLst>
                              <p:cond delay="8500"/>
                            </p:stCondLst>
                            <p:childTnLst>
                              <p:par>
                                <p:cTn id="17" presetID="9" presetClass="entr" presetSubtype="0" fill="hold" grpId="0" nodeType="afterEffect">
                                  <p:stCondLst>
                                    <p:cond delay="2000"/>
                                  </p:stCondLst>
                                  <p:childTnLst>
                                    <p:set>
                                      <p:cBhvr>
                                        <p:cTn id="18" dur="1" fill="hold">
                                          <p:stCondLst>
                                            <p:cond delay="0"/>
                                          </p:stCondLst>
                                        </p:cTn>
                                        <p:tgtEl>
                                          <p:spTgt spid="55319"/>
                                        </p:tgtEl>
                                        <p:attrNameLst>
                                          <p:attrName>style.visibility</p:attrName>
                                        </p:attrNameLst>
                                      </p:cBhvr>
                                      <p:to>
                                        <p:strVal val="visible"/>
                                      </p:to>
                                    </p:set>
                                    <p:animEffect transition="in" filter="dissolve">
                                      <p:cBhvr>
                                        <p:cTn id="19" dur="500"/>
                                        <p:tgtEl>
                                          <p:spTgt spid="55319"/>
                                        </p:tgtEl>
                                      </p:cBhvr>
                                    </p:animEffect>
                                  </p:childTnLst>
                                </p:cTn>
                              </p:par>
                            </p:childTnLst>
                          </p:cTn>
                        </p:par>
                        <p:par>
                          <p:cTn id="20" fill="hold" nodeType="afterGroup">
                            <p:stCondLst>
                              <p:cond delay="11000"/>
                            </p:stCondLst>
                            <p:childTnLst>
                              <p:par>
                                <p:cTn id="21" presetID="22" presetClass="entr" presetSubtype="1" fill="hold" nodeType="afterEffect">
                                  <p:stCondLst>
                                    <p:cond delay="0"/>
                                  </p:stCondLst>
                                  <p:childTnLst>
                                    <p:set>
                                      <p:cBhvr>
                                        <p:cTn id="22" dur="1" fill="hold">
                                          <p:stCondLst>
                                            <p:cond delay="0"/>
                                          </p:stCondLst>
                                        </p:cTn>
                                        <p:tgtEl>
                                          <p:spTgt spid="55313"/>
                                        </p:tgtEl>
                                        <p:attrNameLst>
                                          <p:attrName>style.visibility</p:attrName>
                                        </p:attrNameLst>
                                      </p:cBhvr>
                                      <p:to>
                                        <p:strVal val="visible"/>
                                      </p:to>
                                    </p:set>
                                    <p:animEffect transition="in" filter="wipe(up)">
                                      <p:cBhvr>
                                        <p:cTn id="23" dur="500"/>
                                        <p:tgtEl>
                                          <p:spTgt spid="55313"/>
                                        </p:tgtEl>
                                      </p:cBhvr>
                                    </p:animEffect>
                                  </p:childTnLst>
                                </p:cTn>
                              </p:par>
                            </p:childTnLst>
                          </p:cTn>
                        </p:par>
                        <p:par>
                          <p:cTn id="24" fill="hold" nodeType="afterGroup">
                            <p:stCondLst>
                              <p:cond delay="11500"/>
                            </p:stCondLst>
                            <p:childTnLst>
                              <p:par>
                                <p:cTn id="25" presetID="9" presetClass="entr" presetSubtype="0" fill="hold" grpId="0" nodeType="afterEffect">
                                  <p:stCondLst>
                                    <p:cond delay="2000"/>
                                  </p:stCondLst>
                                  <p:childTnLst>
                                    <p:set>
                                      <p:cBhvr>
                                        <p:cTn id="26" dur="1" fill="hold">
                                          <p:stCondLst>
                                            <p:cond delay="0"/>
                                          </p:stCondLst>
                                        </p:cTn>
                                        <p:tgtEl>
                                          <p:spTgt spid="55334"/>
                                        </p:tgtEl>
                                        <p:attrNameLst>
                                          <p:attrName>style.visibility</p:attrName>
                                        </p:attrNameLst>
                                      </p:cBhvr>
                                      <p:to>
                                        <p:strVal val="visible"/>
                                      </p:to>
                                    </p:set>
                                    <p:animEffect transition="in" filter="dissolve">
                                      <p:cBhvr>
                                        <p:cTn id="27" dur="500"/>
                                        <p:tgtEl>
                                          <p:spTgt spid="55334"/>
                                        </p:tgtEl>
                                      </p:cBhvr>
                                    </p:animEffect>
                                  </p:childTnLst>
                                </p:cTn>
                              </p:par>
                            </p:childTnLst>
                          </p:cTn>
                        </p:par>
                        <p:par>
                          <p:cTn id="28" fill="hold" nodeType="afterGroup">
                            <p:stCondLst>
                              <p:cond delay="14000"/>
                            </p:stCondLst>
                            <p:childTnLst>
                              <p:par>
                                <p:cTn id="29" presetID="22" presetClass="entr" presetSubtype="1" fill="hold" nodeType="afterEffect">
                                  <p:stCondLst>
                                    <p:cond delay="0"/>
                                  </p:stCondLst>
                                  <p:childTnLst>
                                    <p:set>
                                      <p:cBhvr>
                                        <p:cTn id="30" dur="1" fill="hold">
                                          <p:stCondLst>
                                            <p:cond delay="0"/>
                                          </p:stCondLst>
                                        </p:cTn>
                                        <p:tgtEl>
                                          <p:spTgt spid="55318"/>
                                        </p:tgtEl>
                                        <p:attrNameLst>
                                          <p:attrName>style.visibility</p:attrName>
                                        </p:attrNameLst>
                                      </p:cBhvr>
                                      <p:to>
                                        <p:strVal val="visible"/>
                                      </p:to>
                                    </p:set>
                                    <p:animEffect transition="in" filter="wipe(up)">
                                      <p:cBhvr>
                                        <p:cTn id="31" dur="500"/>
                                        <p:tgtEl>
                                          <p:spTgt spid="55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19" grpId="0" autoUpdateAnimBg="0"/>
      <p:bldP spid="55321" grpId="0" autoUpdateAnimBg="0"/>
      <p:bldP spid="55333" grpId="0" autoUpdateAnimBg="0"/>
      <p:bldP spid="55334"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168962" name="Group 1027"/>
          <p:cNvGrpSpPr>
            <a:grpSpLocks/>
          </p:cNvGrpSpPr>
          <p:nvPr/>
        </p:nvGrpSpPr>
        <p:grpSpPr bwMode="auto">
          <a:xfrm>
            <a:off x="66676" y="3044826"/>
            <a:ext cx="8772525" cy="841375"/>
            <a:chOff x="186" y="1918"/>
            <a:chExt cx="5526" cy="530"/>
          </a:xfrm>
        </p:grpSpPr>
        <p:sp>
          <p:nvSpPr>
            <p:cNvPr id="56324" name="Line 1028"/>
            <p:cNvSpPr>
              <a:spLocks noChangeShapeType="1"/>
            </p:cNvSpPr>
            <p:nvPr/>
          </p:nvSpPr>
          <p:spPr bwMode="auto">
            <a:xfrm>
              <a:off x="864"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nvGrpSpPr>
            <p:cNvPr id="168991" name="Group 1029"/>
            <p:cNvGrpSpPr>
              <a:grpSpLocks/>
            </p:cNvGrpSpPr>
            <p:nvPr/>
          </p:nvGrpSpPr>
          <p:grpSpPr bwMode="auto">
            <a:xfrm>
              <a:off x="186" y="1918"/>
              <a:ext cx="5526" cy="530"/>
              <a:chOff x="714" y="1918"/>
              <a:chExt cx="5526" cy="530"/>
            </a:xfrm>
          </p:grpSpPr>
          <p:sp>
            <p:nvSpPr>
              <p:cNvPr id="56326" name="Line 1030"/>
              <p:cNvSpPr>
                <a:spLocks noChangeShapeType="1"/>
              </p:cNvSpPr>
              <p:nvPr/>
            </p:nvSpPr>
            <p:spPr bwMode="auto">
              <a:xfrm>
                <a:off x="268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nvGrpSpPr>
              <p:cNvPr id="168993" name="Group 1031"/>
              <p:cNvGrpSpPr>
                <a:grpSpLocks/>
              </p:cNvGrpSpPr>
              <p:nvPr/>
            </p:nvGrpSpPr>
            <p:grpSpPr bwMode="auto">
              <a:xfrm>
                <a:off x="714" y="1918"/>
                <a:ext cx="5526" cy="530"/>
                <a:chOff x="234" y="1918"/>
                <a:chExt cx="5526" cy="530"/>
              </a:xfrm>
            </p:grpSpPr>
            <p:sp>
              <p:nvSpPr>
                <p:cNvPr id="56328" name="Line 1032"/>
                <p:cNvSpPr>
                  <a:spLocks noChangeShapeType="1"/>
                </p:cNvSpPr>
                <p:nvPr/>
              </p:nvSpPr>
              <p:spPr bwMode="auto">
                <a:xfrm>
                  <a:off x="156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6329" name="Line 1033"/>
                <p:cNvSpPr>
                  <a:spLocks noChangeShapeType="1"/>
                </p:cNvSpPr>
                <p:nvPr/>
              </p:nvSpPr>
              <p:spPr bwMode="auto">
                <a:xfrm>
                  <a:off x="483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6330" name="Line 1034"/>
                <p:cNvSpPr>
                  <a:spLocks noChangeShapeType="1"/>
                </p:cNvSpPr>
                <p:nvPr/>
              </p:nvSpPr>
              <p:spPr bwMode="auto">
                <a:xfrm>
                  <a:off x="556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6331" name="Line 1035"/>
                <p:cNvSpPr>
                  <a:spLocks noChangeShapeType="1"/>
                </p:cNvSpPr>
                <p:nvPr/>
              </p:nvSpPr>
              <p:spPr bwMode="auto">
                <a:xfrm>
                  <a:off x="28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6332" name="Line 1036"/>
                <p:cNvSpPr>
                  <a:spLocks noChangeShapeType="1"/>
                </p:cNvSpPr>
                <p:nvPr/>
              </p:nvSpPr>
              <p:spPr bwMode="auto">
                <a:xfrm>
                  <a:off x="4176"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6333" name="Line 1037"/>
                <p:cNvSpPr>
                  <a:spLocks noChangeShapeType="1"/>
                </p:cNvSpPr>
                <p:nvPr/>
              </p:nvSpPr>
              <p:spPr bwMode="auto">
                <a:xfrm>
                  <a:off x="355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6334" name="Line 1038"/>
                <p:cNvSpPr>
                  <a:spLocks noChangeShapeType="1"/>
                </p:cNvSpPr>
                <p:nvPr/>
              </p:nvSpPr>
              <p:spPr bwMode="auto">
                <a:xfrm>
                  <a:off x="2880"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6335" name="Line 1039"/>
                <p:cNvSpPr>
                  <a:spLocks noChangeShapeType="1"/>
                </p:cNvSpPr>
                <p:nvPr/>
              </p:nvSpPr>
              <p:spPr bwMode="auto">
                <a:xfrm>
                  <a:off x="234" y="2448"/>
                  <a:ext cx="552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grpSp>
      </p:grpSp>
      <p:sp>
        <p:nvSpPr>
          <p:cNvPr id="56336" name="Text Box 1040"/>
          <p:cNvSpPr txBox="1">
            <a:spLocks noChangeArrowheads="1"/>
          </p:cNvSpPr>
          <p:nvPr/>
        </p:nvSpPr>
        <p:spPr bwMode="auto">
          <a:xfrm>
            <a:off x="5791200" y="76201"/>
            <a:ext cx="3429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ar-JO" sz="4000" b="1" dirty="0">
                <a:solidFill>
                  <a:srgbClr val="00FFFF"/>
                </a:solidFill>
                <a:latin typeface="Arial"/>
                <a:ea typeface="+mn-ea"/>
                <a:cs typeface="Arial"/>
              </a:rPr>
              <a:t>2 صموئيل</a:t>
            </a:r>
            <a:endParaRPr lang="en-US" sz="4000" b="1" dirty="0">
              <a:solidFill>
                <a:srgbClr val="00FFFF"/>
              </a:solidFill>
              <a:latin typeface="Arial"/>
              <a:ea typeface="+mn-ea"/>
              <a:cs typeface="Arial"/>
            </a:endParaRPr>
          </a:p>
        </p:txBody>
      </p:sp>
      <p:sp>
        <p:nvSpPr>
          <p:cNvPr id="56337" name="Text Box 1041"/>
          <p:cNvSpPr txBox="1">
            <a:spLocks noChangeArrowheads="1"/>
          </p:cNvSpPr>
          <p:nvPr/>
        </p:nvSpPr>
        <p:spPr bwMode="auto">
          <a:xfrm>
            <a:off x="1066800" y="1371601"/>
            <a:ext cx="23622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200" b="1" dirty="0">
                <a:solidFill>
                  <a:schemeClr val="bg1"/>
                </a:solidFill>
                <a:latin typeface="Arial"/>
                <a:ea typeface="+mn-ea"/>
                <a:cs typeface="Arial"/>
              </a:rPr>
              <a:t>1100</a:t>
            </a:r>
            <a:endParaRPr lang="en-US" sz="3200" b="1" dirty="0">
              <a:solidFill>
                <a:schemeClr val="bg1"/>
              </a:solidFill>
              <a:latin typeface="Arial"/>
              <a:ea typeface="+mn-ea"/>
              <a:cs typeface="Arial"/>
            </a:endParaRPr>
          </a:p>
        </p:txBody>
      </p:sp>
      <p:sp>
        <p:nvSpPr>
          <p:cNvPr id="56338" name="Text Box 1042"/>
          <p:cNvSpPr txBox="1">
            <a:spLocks noChangeArrowheads="1"/>
          </p:cNvSpPr>
          <p:nvPr/>
        </p:nvSpPr>
        <p:spPr bwMode="auto">
          <a:xfrm>
            <a:off x="1676400" y="76201"/>
            <a:ext cx="25146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ar-JO" sz="4000" b="1" dirty="0">
                <a:solidFill>
                  <a:schemeClr val="bg1"/>
                </a:solidFill>
                <a:latin typeface="Arial"/>
                <a:ea typeface="+mn-ea"/>
                <a:cs typeface="Arial"/>
              </a:rPr>
              <a:t>1 صموئيل</a:t>
            </a:r>
            <a:endParaRPr lang="en-US" sz="4000" b="1" dirty="0">
              <a:solidFill>
                <a:schemeClr val="bg1"/>
              </a:solidFill>
              <a:latin typeface="Arial"/>
              <a:ea typeface="+mn-ea"/>
              <a:cs typeface="Arial"/>
            </a:endParaRPr>
          </a:p>
        </p:txBody>
      </p:sp>
      <p:sp>
        <p:nvSpPr>
          <p:cNvPr id="56339" name="AutoShape 1043"/>
          <p:cNvSpPr>
            <a:spLocks/>
          </p:cNvSpPr>
          <p:nvPr/>
        </p:nvSpPr>
        <p:spPr bwMode="auto">
          <a:xfrm rot="16200000" flipV="1">
            <a:off x="4343400" y="3124200"/>
            <a:ext cx="838200" cy="5715000"/>
          </a:xfrm>
          <a:prstGeom prst="leftBrace">
            <a:avLst>
              <a:gd name="adj1" fmla="val 56818"/>
              <a:gd name="adj2" fmla="val 50000"/>
            </a:avLst>
          </a:prstGeom>
          <a:noFill/>
          <a:ln w="76200">
            <a:solidFill>
              <a:srgbClr val="66FF33"/>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56340" name="Text Box 1044"/>
          <p:cNvSpPr txBox="1">
            <a:spLocks noChangeArrowheads="1"/>
          </p:cNvSpPr>
          <p:nvPr/>
        </p:nvSpPr>
        <p:spPr bwMode="auto">
          <a:xfrm>
            <a:off x="3581400" y="6324601"/>
            <a:ext cx="23622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200" b="1" dirty="0">
                <a:solidFill>
                  <a:srgbClr val="66FF33"/>
                </a:solidFill>
                <a:latin typeface="Arial"/>
                <a:ea typeface="+mn-ea"/>
                <a:cs typeface="Arial"/>
              </a:rPr>
              <a:t>130 سنة</a:t>
            </a:r>
            <a:endParaRPr lang="en-US" sz="3200" b="1" dirty="0">
              <a:solidFill>
                <a:srgbClr val="66FF33"/>
              </a:solidFill>
              <a:latin typeface="Arial"/>
              <a:ea typeface="+mn-ea"/>
              <a:cs typeface="Arial"/>
            </a:endParaRPr>
          </a:p>
        </p:txBody>
      </p:sp>
      <p:sp>
        <p:nvSpPr>
          <p:cNvPr id="56341" name="Text Box 1045"/>
          <p:cNvSpPr txBox="1">
            <a:spLocks noChangeArrowheads="1"/>
          </p:cNvSpPr>
          <p:nvPr/>
        </p:nvSpPr>
        <p:spPr bwMode="auto">
          <a:xfrm>
            <a:off x="6400800" y="1828800"/>
            <a:ext cx="23622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200" b="1" dirty="0">
                <a:solidFill>
                  <a:srgbClr val="00FFFF"/>
                </a:solidFill>
                <a:latin typeface="Arial"/>
                <a:ea typeface="+mn-ea"/>
                <a:cs typeface="Arial"/>
              </a:rPr>
              <a:t>970        موت</a:t>
            </a:r>
            <a:endParaRPr lang="en-US" sz="3200" b="1" dirty="0">
              <a:solidFill>
                <a:srgbClr val="00FFFF"/>
              </a:solidFill>
              <a:latin typeface="Arial"/>
              <a:ea typeface="+mn-ea"/>
              <a:cs typeface="Arial"/>
            </a:endParaRPr>
          </a:p>
        </p:txBody>
      </p:sp>
      <p:sp>
        <p:nvSpPr>
          <p:cNvPr id="56342" name="Line 1046"/>
          <p:cNvSpPr>
            <a:spLocks noChangeShapeType="1"/>
          </p:cNvSpPr>
          <p:nvPr/>
        </p:nvSpPr>
        <p:spPr bwMode="auto">
          <a:xfrm flipH="1">
            <a:off x="7620000" y="2819400"/>
            <a:ext cx="0" cy="1066800"/>
          </a:xfrm>
          <a:prstGeom prst="line">
            <a:avLst/>
          </a:prstGeom>
          <a:noFill/>
          <a:ln w="76200">
            <a:solidFill>
              <a:srgbClr val="00FFFF"/>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6343" name="Text Box 1047"/>
          <p:cNvSpPr txBox="1">
            <a:spLocks noChangeArrowheads="1"/>
          </p:cNvSpPr>
          <p:nvPr/>
        </p:nvSpPr>
        <p:spPr bwMode="auto">
          <a:xfrm>
            <a:off x="1295400" y="838201"/>
            <a:ext cx="25146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ar-JO" sz="4000" b="1" dirty="0">
                <a:solidFill>
                  <a:schemeClr val="bg1"/>
                </a:solidFill>
                <a:latin typeface="Arial"/>
                <a:ea typeface="+mn-ea"/>
                <a:cs typeface="Arial"/>
              </a:rPr>
              <a:t>صموئيل</a:t>
            </a:r>
            <a:endParaRPr lang="en-US" sz="4000" b="1" dirty="0">
              <a:solidFill>
                <a:schemeClr val="bg1"/>
              </a:solidFill>
              <a:latin typeface="Arial"/>
              <a:ea typeface="+mn-ea"/>
              <a:cs typeface="Arial"/>
            </a:endParaRPr>
          </a:p>
        </p:txBody>
      </p:sp>
      <p:sp>
        <p:nvSpPr>
          <p:cNvPr id="56344" name="Text Box 1048"/>
          <p:cNvSpPr txBox="1">
            <a:spLocks noChangeArrowheads="1"/>
          </p:cNvSpPr>
          <p:nvPr/>
        </p:nvSpPr>
        <p:spPr bwMode="auto">
          <a:xfrm>
            <a:off x="3810000" y="-76200"/>
            <a:ext cx="25146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4000" b="1" dirty="0">
                <a:solidFill>
                  <a:srgbClr val="FFFF00"/>
                </a:solidFill>
                <a:latin typeface="Arial"/>
                <a:ea typeface="+mn-ea"/>
                <a:cs typeface="Arial"/>
              </a:rPr>
              <a:t>شاول</a:t>
            </a:r>
            <a:endParaRPr lang="en-US" sz="4000" b="1" dirty="0">
              <a:solidFill>
                <a:srgbClr val="FFFF00"/>
              </a:solidFill>
              <a:latin typeface="Arial"/>
              <a:ea typeface="+mn-ea"/>
              <a:cs typeface="Arial"/>
            </a:endParaRPr>
          </a:p>
        </p:txBody>
      </p:sp>
      <p:sp>
        <p:nvSpPr>
          <p:cNvPr id="56345" name="Text Box 1049"/>
          <p:cNvSpPr txBox="1">
            <a:spLocks noChangeArrowheads="1"/>
          </p:cNvSpPr>
          <p:nvPr/>
        </p:nvSpPr>
        <p:spPr bwMode="auto">
          <a:xfrm>
            <a:off x="5486400" y="838201"/>
            <a:ext cx="25146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ar-JO" sz="4000" b="1" dirty="0">
                <a:solidFill>
                  <a:srgbClr val="00FFFF"/>
                </a:solidFill>
                <a:latin typeface="Arial"/>
                <a:ea typeface="+mn-ea"/>
                <a:cs typeface="Arial"/>
              </a:rPr>
              <a:t>داود</a:t>
            </a:r>
            <a:endParaRPr lang="en-US" sz="4000" b="1" dirty="0">
              <a:solidFill>
                <a:srgbClr val="00FFFF"/>
              </a:solidFill>
              <a:latin typeface="Arial"/>
              <a:ea typeface="+mn-ea"/>
              <a:cs typeface="Arial"/>
            </a:endParaRPr>
          </a:p>
        </p:txBody>
      </p:sp>
      <p:sp>
        <p:nvSpPr>
          <p:cNvPr id="56346" name="Line 1050"/>
          <p:cNvSpPr>
            <a:spLocks noChangeShapeType="1"/>
          </p:cNvSpPr>
          <p:nvPr/>
        </p:nvSpPr>
        <p:spPr bwMode="auto">
          <a:xfrm flipH="1">
            <a:off x="2162175" y="1943100"/>
            <a:ext cx="0" cy="1981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6347" name="Line 1051"/>
          <p:cNvSpPr>
            <a:spLocks noChangeShapeType="1"/>
          </p:cNvSpPr>
          <p:nvPr/>
        </p:nvSpPr>
        <p:spPr bwMode="auto">
          <a:xfrm flipH="1">
            <a:off x="6096000" y="2819400"/>
            <a:ext cx="0" cy="1028700"/>
          </a:xfrm>
          <a:prstGeom prst="line">
            <a:avLst/>
          </a:prstGeom>
          <a:noFill/>
          <a:ln w="76200">
            <a:solidFill>
              <a:srgbClr val="00FFFF"/>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nvGrpSpPr>
          <p:cNvPr id="168975" name="Group 1052"/>
          <p:cNvGrpSpPr>
            <a:grpSpLocks/>
          </p:cNvGrpSpPr>
          <p:nvPr/>
        </p:nvGrpSpPr>
        <p:grpSpPr bwMode="auto">
          <a:xfrm>
            <a:off x="990600" y="4067174"/>
            <a:ext cx="7696200" cy="1816100"/>
            <a:chOff x="624" y="2562"/>
            <a:chExt cx="4848" cy="1144"/>
          </a:xfrm>
        </p:grpSpPr>
        <p:sp>
          <p:nvSpPr>
            <p:cNvPr id="56349" name="Text Box 1053"/>
            <p:cNvSpPr txBox="1">
              <a:spLocks noChangeArrowheads="1"/>
            </p:cNvSpPr>
            <p:nvPr/>
          </p:nvSpPr>
          <p:spPr bwMode="auto">
            <a:xfrm>
              <a:off x="5232" y="256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dirty="0">
                  <a:solidFill>
                    <a:schemeClr val="bg1"/>
                  </a:solidFill>
                  <a:latin typeface="Arial"/>
                  <a:ea typeface="+mn-ea"/>
                  <a:cs typeface="Arial"/>
                </a:rPr>
                <a:t> </a:t>
              </a:r>
              <a:r>
                <a:rPr lang="ar-JO" sz="2800" b="1" dirty="0">
                  <a:solidFill>
                    <a:schemeClr val="bg1"/>
                  </a:solidFill>
                  <a:latin typeface="Arial"/>
                  <a:ea typeface="+mn-ea"/>
                  <a:cs typeface="Arial"/>
                </a:rPr>
                <a:t>950</a:t>
              </a:r>
              <a:endParaRPr lang="en-US" sz="2800" b="1" dirty="0">
                <a:solidFill>
                  <a:schemeClr val="bg1"/>
                </a:solidFill>
                <a:latin typeface="Arial"/>
                <a:ea typeface="+mn-ea"/>
                <a:cs typeface="Arial"/>
              </a:endParaRPr>
            </a:p>
          </p:txBody>
        </p:sp>
        <p:sp>
          <p:nvSpPr>
            <p:cNvPr id="56350" name="Text Box 1054"/>
            <p:cNvSpPr txBox="1">
              <a:spLocks noChangeArrowheads="1"/>
            </p:cNvSpPr>
            <p:nvPr/>
          </p:nvSpPr>
          <p:spPr bwMode="auto">
            <a:xfrm>
              <a:off x="4422" y="2562"/>
              <a:ext cx="378"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dirty="0">
                  <a:solidFill>
                    <a:schemeClr val="bg1"/>
                  </a:solidFill>
                  <a:latin typeface="Arial"/>
                  <a:ea typeface="+mn-ea"/>
                  <a:cs typeface="Arial"/>
                </a:rPr>
                <a:t>   </a:t>
              </a:r>
              <a:r>
                <a:rPr lang="ar-JO" sz="2800" b="1" dirty="0">
                  <a:solidFill>
                    <a:schemeClr val="bg1"/>
                  </a:solidFill>
                  <a:latin typeface="Arial"/>
                  <a:ea typeface="+mn-ea"/>
                  <a:cs typeface="Arial"/>
                </a:rPr>
                <a:t>9</a:t>
              </a:r>
              <a:r>
                <a:rPr lang="en-US" sz="2800" b="1" dirty="0">
                  <a:solidFill>
                    <a:schemeClr val="bg1"/>
                  </a:solidFill>
                  <a:latin typeface="Arial"/>
                  <a:ea typeface="+mn-ea"/>
                  <a:cs typeface="Arial"/>
                </a:rPr>
                <a:t>    </a:t>
              </a:r>
              <a:r>
                <a:rPr lang="ar-JO" sz="2800" b="1" dirty="0">
                  <a:solidFill>
                    <a:schemeClr val="bg1"/>
                  </a:solidFill>
                  <a:latin typeface="Arial"/>
                  <a:ea typeface="+mn-ea"/>
                  <a:cs typeface="Arial"/>
                </a:rPr>
                <a:t>7</a:t>
              </a:r>
              <a:r>
                <a:rPr lang="en-US" sz="2800" b="1" dirty="0">
                  <a:solidFill>
                    <a:schemeClr val="bg1"/>
                  </a:solidFill>
                  <a:latin typeface="Arial"/>
                  <a:ea typeface="+mn-ea"/>
                  <a:cs typeface="Arial"/>
                </a:rPr>
                <a:t> </a:t>
              </a:r>
              <a:r>
                <a:rPr lang="ar-JO" sz="2800" b="1" dirty="0">
                  <a:solidFill>
                    <a:schemeClr val="bg1"/>
                  </a:solidFill>
                  <a:latin typeface="Arial"/>
                  <a:ea typeface="+mn-ea"/>
                  <a:cs typeface="Arial"/>
                </a:rPr>
                <a:t>5</a:t>
              </a:r>
              <a:r>
                <a:rPr lang="en-US" sz="2800" b="1" dirty="0">
                  <a:solidFill>
                    <a:schemeClr val="bg1"/>
                  </a:solidFill>
                  <a:latin typeface="Arial"/>
                  <a:ea typeface="+mn-ea"/>
                  <a:cs typeface="Arial"/>
                </a:rPr>
                <a:t> </a:t>
              </a:r>
            </a:p>
          </p:txBody>
        </p:sp>
        <p:sp>
          <p:nvSpPr>
            <p:cNvPr id="56351" name="Text Box 1055"/>
            <p:cNvSpPr txBox="1">
              <a:spLocks noChangeArrowheads="1"/>
            </p:cNvSpPr>
            <p:nvPr/>
          </p:nvSpPr>
          <p:spPr bwMode="auto">
            <a:xfrm>
              <a:off x="3840" y="256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800" b="1" dirty="0">
                  <a:solidFill>
                    <a:schemeClr val="bg1"/>
                  </a:solidFill>
                  <a:latin typeface="Arial"/>
                  <a:ea typeface="+mn-ea"/>
                  <a:cs typeface="Arial"/>
                </a:rPr>
                <a:t>1000</a:t>
              </a:r>
              <a:endParaRPr lang="en-US" sz="2800" b="1" dirty="0">
                <a:solidFill>
                  <a:schemeClr val="bg1"/>
                </a:solidFill>
                <a:latin typeface="Arial"/>
                <a:ea typeface="+mn-ea"/>
                <a:cs typeface="Arial"/>
              </a:endParaRPr>
            </a:p>
          </p:txBody>
        </p:sp>
        <p:sp>
          <p:nvSpPr>
            <p:cNvPr id="56352" name="Text Box 1056"/>
            <p:cNvSpPr txBox="1">
              <a:spLocks noChangeArrowheads="1"/>
            </p:cNvSpPr>
            <p:nvPr/>
          </p:nvSpPr>
          <p:spPr bwMode="auto">
            <a:xfrm>
              <a:off x="3216" y="256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800" b="1" dirty="0">
                  <a:solidFill>
                    <a:schemeClr val="bg1"/>
                  </a:solidFill>
                  <a:latin typeface="Arial"/>
                  <a:ea typeface="+mn-ea"/>
                  <a:cs typeface="Arial"/>
                </a:rPr>
                <a:t>1025</a:t>
              </a:r>
              <a:endParaRPr lang="en-US" sz="2800" b="1" dirty="0">
                <a:solidFill>
                  <a:schemeClr val="bg1"/>
                </a:solidFill>
                <a:latin typeface="Arial"/>
                <a:ea typeface="+mn-ea"/>
                <a:cs typeface="Arial"/>
              </a:endParaRPr>
            </a:p>
          </p:txBody>
        </p:sp>
        <p:sp>
          <p:nvSpPr>
            <p:cNvPr id="56353" name="Text Box 1057"/>
            <p:cNvSpPr txBox="1">
              <a:spLocks noChangeArrowheads="1"/>
            </p:cNvSpPr>
            <p:nvPr/>
          </p:nvSpPr>
          <p:spPr bwMode="auto">
            <a:xfrm>
              <a:off x="2508" y="2562"/>
              <a:ext cx="324"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800" b="1" dirty="0">
                  <a:solidFill>
                    <a:schemeClr val="bg1"/>
                  </a:solidFill>
                  <a:latin typeface="Arial"/>
                  <a:ea typeface="+mn-ea"/>
                  <a:cs typeface="Arial"/>
                </a:rPr>
                <a:t>1050</a:t>
              </a:r>
              <a:endParaRPr lang="en-US" sz="2800" b="1" dirty="0">
                <a:solidFill>
                  <a:schemeClr val="bg1"/>
                </a:solidFill>
                <a:latin typeface="Arial"/>
                <a:ea typeface="+mn-ea"/>
                <a:cs typeface="Arial"/>
              </a:endParaRPr>
            </a:p>
          </p:txBody>
        </p:sp>
        <p:sp>
          <p:nvSpPr>
            <p:cNvPr id="56354" name="Text Box 1058"/>
            <p:cNvSpPr txBox="1">
              <a:spLocks noChangeArrowheads="1"/>
            </p:cNvSpPr>
            <p:nvPr/>
          </p:nvSpPr>
          <p:spPr bwMode="auto">
            <a:xfrm>
              <a:off x="1872" y="256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800" b="1" dirty="0">
                  <a:solidFill>
                    <a:schemeClr val="bg1"/>
                  </a:solidFill>
                  <a:latin typeface="Arial"/>
                  <a:ea typeface="+mn-ea"/>
                  <a:cs typeface="Arial"/>
                </a:rPr>
                <a:t>1075</a:t>
              </a:r>
              <a:endParaRPr lang="en-US" sz="2800" b="1" dirty="0">
                <a:solidFill>
                  <a:schemeClr val="bg1"/>
                </a:solidFill>
                <a:latin typeface="Arial"/>
                <a:ea typeface="+mn-ea"/>
                <a:cs typeface="Arial"/>
              </a:endParaRPr>
            </a:p>
          </p:txBody>
        </p:sp>
        <p:sp>
          <p:nvSpPr>
            <p:cNvPr id="56355" name="Text Box 1059"/>
            <p:cNvSpPr txBox="1">
              <a:spLocks noChangeArrowheads="1"/>
            </p:cNvSpPr>
            <p:nvPr/>
          </p:nvSpPr>
          <p:spPr bwMode="auto">
            <a:xfrm>
              <a:off x="1248" y="256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800" b="1" dirty="0">
                  <a:solidFill>
                    <a:schemeClr val="bg1"/>
                  </a:solidFill>
                  <a:latin typeface="Arial"/>
                  <a:ea typeface="+mn-ea"/>
                  <a:cs typeface="Arial"/>
                </a:rPr>
                <a:t>1100</a:t>
              </a:r>
              <a:endParaRPr lang="en-US" sz="2800" b="1" dirty="0">
                <a:solidFill>
                  <a:schemeClr val="bg1"/>
                </a:solidFill>
                <a:latin typeface="Arial"/>
                <a:ea typeface="+mn-ea"/>
                <a:cs typeface="Arial"/>
              </a:endParaRPr>
            </a:p>
          </p:txBody>
        </p:sp>
        <p:sp>
          <p:nvSpPr>
            <p:cNvPr id="56356" name="Text Box 1060"/>
            <p:cNvSpPr txBox="1">
              <a:spLocks noChangeArrowheads="1"/>
            </p:cNvSpPr>
            <p:nvPr/>
          </p:nvSpPr>
          <p:spPr bwMode="auto">
            <a:xfrm>
              <a:off x="624" y="256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800" b="1" dirty="0">
                  <a:solidFill>
                    <a:schemeClr val="bg1"/>
                  </a:solidFill>
                  <a:latin typeface="Arial"/>
                  <a:ea typeface="+mn-ea"/>
                  <a:cs typeface="Arial"/>
                </a:rPr>
                <a:t>1125</a:t>
              </a:r>
              <a:endParaRPr lang="en-US" sz="2800" b="1" dirty="0">
                <a:solidFill>
                  <a:schemeClr val="bg1"/>
                </a:solidFill>
                <a:latin typeface="Arial"/>
                <a:ea typeface="+mn-ea"/>
                <a:cs typeface="Arial"/>
              </a:endParaRPr>
            </a:p>
          </p:txBody>
        </p:sp>
      </p:grpSp>
      <p:sp>
        <p:nvSpPr>
          <p:cNvPr id="56357" name="Text Box 1061"/>
          <p:cNvSpPr txBox="1">
            <a:spLocks noChangeArrowheads="1"/>
          </p:cNvSpPr>
          <p:nvPr/>
        </p:nvSpPr>
        <p:spPr bwMode="auto">
          <a:xfrm>
            <a:off x="4190999" y="914400"/>
            <a:ext cx="2514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ar-JO" sz="3200" b="1" dirty="0">
                <a:solidFill>
                  <a:srgbClr val="00FFFF"/>
                </a:solidFill>
                <a:latin typeface="Arial"/>
                <a:ea typeface="+mn-ea"/>
                <a:cs typeface="Arial"/>
              </a:rPr>
              <a:t>1024 مسح ملكاً</a:t>
            </a:r>
            <a:endParaRPr lang="en-US" sz="3200" b="1" dirty="0">
              <a:solidFill>
                <a:srgbClr val="00FFFF"/>
              </a:solidFill>
              <a:latin typeface="Arial"/>
              <a:ea typeface="+mn-ea"/>
              <a:cs typeface="Arial"/>
            </a:endParaRPr>
          </a:p>
        </p:txBody>
      </p:sp>
      <p:sp>
        <p:nvSpPr>
          <p:cNvPr id="56358" name="Line 1062"/>
          <p:cNvSpPr>
            <a:spLocks noChangeShapeType="1"/>
          </p:cNvSpPr>
          <p:nvPr/>
        </p:nvSpPr>
        <p:spPr bwMode="auto">
          <a:xfrm flipH="1">
            <a:off x="5410200" y="2057400"/>
            <a:ext cx="0" cy="1790700"/>
          </a:xfrm>
          <a:prstGeom prst="line">
            <a:avLst/>
          </a:prstGeom>
          <a:noFill/>
          <a:ln w="76200">
            <a:solidFill>
              <a:srgbClr val="00FFFF"/>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6359" name="Text Box 1063"/>
          <p:cNvSpPr txBox="1">
            <a:spLocks noChangeArrowheads="1"/>
          </p:cNvSpPr>
          <p:nvPr/>
        </p:nvSpPr>
        <p:spPr bwMode="auto">
          <a:xfrm>
            <a:off x="3810000" y="1828800"/>
            <a:ext cx="17526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200" b="1" dirty="0">
                <a:solidFill>
                  <a:srgbClr val="00FFFF"/>
                </a:solidFill>
                <a:latin typeface="Arial"/>
                <a:ea typeface="+mn-ea"/>
                <a:cs typeface="Arial"/>
              </a:rPr>
              <a:t>1040 ولادة</a:t>
            </a:r>
            <a:endParaRPr lang="en-US" sz="3200" b="1" dirty="0">
              <a:solidFill>
                <a:srgbClr val="00FFFF"/>
              </a:solidFill>
              <a:latin typeface="Arial"/>
              <a:ea typeface="+mn-ea"/>
              <a:cs typeface="Arial"/>
            </a:endParaRPr>
          </a:p>
        </p:txBody>
      </p:sp>
      <p:sp>
        <p:nvSpPr>
          <p:cNvPr id="56360" name="Line 1064"/>
          <p:cNvSpPr>
            <a:spLocks noChangeShapeType="1"/>
          </p:cNvSpPr>
          <p:nvPr/>
        </p:nvSpPr>
        <p:spPr bwMode="auto">
          <a:xfrm flipH="1">
            <a:off x="4724400" y="2819400"/>
            <a:ext cx="0" cy="990600"/>
          </a:xfrm>
          <a:prstGeom prst="line">
            <a:avLst/>
          </a:prstGeom>
          <a:noFill/>
          <a:ln w="76200">
            <a:solidFill>
              <a:srgbClr val="00FFFF"/>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6361" name="Text Box 1065"/>
          <p:cNvSpPr txBox="1">
            <a:spLocks noChangeArrowheads="1"/>
          </p:cNvSpPr>
          <p:nvPr/>
        </p:nvSpPr>
        <p:spPr bwMode="auto">
          <a:xfrm>
            <a:off x="5486400" y="1828800"/>
            <a:ext cx="12192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200" b="1" dirty="0">
                <a:solidFill>
                  <a:srgbClr val="00FFFF"/>
                </a:solidFill>
                <a:latin typeface="Arial"/>
                <a:ea typeface="+mn-ea"/>
                <a:cs typeface="Arial"/>
              </a:rPr>
              <a:t>1010 ملك</a:t>
            </a:r>
            <a:endParaRPr lang="en-US" sz="3200" b="1" dirty="0">
              <a:solidFill>
                <a:srgbClr val="00FFFF"/>
              </a:solidFill>
              <a:latin typeface="Arial"/>
              <a:ea typeface="+mn-ea"/>
              <a:cs typeface="Arial"/>
            </a:endParaRPr>
          </a:p>
        </p:txBody>
      </p:sp>
      <p:sp>
        <p:nvSpPr>
          <p:cNvPr id="56363" name="Rectangle 1067"/>
          <p:cNvSpPr>
            <a:spLocks noGrp="1" noChangeArrowheads="1"/>
          </p:cNvSpPr>
          <p:nvPr>
            <p:ph type="title" idx="4294967295"/>
          </p:nvPr>
        </p:nvSpPr>
        <p:spPr>
          <a:xfrm>
            <a:off x="0" y="1"/>
            <a:ext cx="1619251" cy="1323439"/>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000" b="1" dirty="0">
                <a:solidFill>
                  <a:srgbClr val="00FFFF"/>
                </a:solidFill>
                <a:latin typeface="Arial"/>
                <a:cs typeface="Arial"/>
              </a:rPr>
              <a:t>تواريخ داود</a:t>
            </a:r>
            <a:endParaRPr lang="en-US" sz="4000" b="1" dirty="0">
              <a:solidFill>
                <a:srgbClr val="00FFFF"/>
              </a:solidFill>
              <a:latin typeface="Arial"/>
              <a:cs typeface="Arial"/>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6345"/>
                                        </p:tgtEl>
                                        <p:attrNameLst>
                                          <p:attrName>style.visibility</p:attrName>
                                        </p:attrNameLst>
                                      </p:cBhvr>
                                      <p:to>
                                        <p:strVal val="visible"/>
                                      </p:to>
                                    </p:set>
                                    <p:animEffect transition="in" filter="dissolve">
                                      <p:cBhvr>
                                        <p:cTn id="7" dur="500"/>
                                        <p:tgtEl>
                                          <p:spTgt spid="56345"/>
                                        </p:tgtEl>
                                      </p:cBhvr>
                                    </p:animEffect>
                                  </p:childTnLst>
                                </p:cTn>
                              </p:par>
                            </p:childTnLst>
                          </p:cTn>
                        </p:par>
                        <p:par>
                          <p:cTn id="8" fill="hold" nodeType="afterGroup">
                            <p:stCondLst>
                              <p:cond delay="500"/>
                            </p:stCondLst>
                            <p:childTnLst>
                              <p:par>
                                <p:cTn id="9" presetID="9" presetClass="entr" presetSubtype="0" fill="hold" grpId="0" nodeType="afterEffect">
                                  <p:stCondLst>
                                    <p:cond delay="2000"/>
                                  </p:stCondLst>
                                  <p:childTnLst>
                                    <p:set>
                                      <p:cBhvr>
                                        <p:cTn id="10" dur="1" fill="hold">
                                          <p:stCondLst>
                                            <p:cond delay="0"/>
                                          </p:stCondLst>
                                        </p:cTn>
                                        <p:tgtEl>
                                          <p:spTgt spid="56359"/>
                                        </p:tgtEl>
                                        <p:attrNameLst>
                                          <p:attrName>style.visibility</p:attrName>
                                        </p:attrNameLst>
                                      </p:cBhvr>
                                      <p:to>
                                        <p:strVal val="visible"/>
                                      </p:to>
                                    </p:set>
                                    <p:animEffect transition="in" filter="dissolve">
                                      <p:cBhvr>
                                        <p:cTn id="11" dur="500"/>
                                        <p:tgtEl>
                                          <p:spTgt spid="56359"/>
                                        </p:tgtEl>
                                      </p:cBhvr>
                                    </p:animEffect>
                                  </p:childTnLst>
                                </p:cTn>
                              </p:par>
                            </p:childTnLst>
                          </p:cTn>
                        </p:par>
                        <p:par>
                          <p:cTn id="12" fill="hold" nodeType="afterGroup">
                            <p:stCondLst>
                              <p:cond delay="3000"/>
                            </p:stCondLst>
                            <p:childTnLst>
                              <p:par>
                                <p:cTn id="13" presetID="22" presetClass="entr" presetSubtype="1" fill="hold" nodeType="afterEffect">
                                  <p:stCondLst>
                                    <p:cond delay="2000"/>
                                  </p:stCondLst>
                                  <p:childTnLst>
                                    <p:set>
                                      <p:cBhvr>
                                        <p:cTn id="14" dur="1" fill="hold">
                                          <p:stCondLst>
                                            <p:cond delay="0"/>
                                          </p:stCondLst>
                                        </p:cTn>
                                        <p:tgtEl>
                                          <p:spTgt spid="56360"/>
                                        </p:tgtEl>
                                        <p:attrNameLst>
                                          <p:attrName>style.visibility</p:attrName>
                                        </p:attrNameLst>
                                      </p:cBhvr>
                                      <p:to>
                                        <p:strVal val="visible"/>
                                      </p:to>
                                    </p:set>
                                    <p:animEffect transition="in" filter="wipe(up)">
                                      <p:cBhvr>
                                        <p:cTn id="15" dur="500"/>
                                        <p:tgtEl>
                                          <p:spTgt spid="56360"/>
                                        </p:tgtEl>
                                      </p:cBhvr>
                                    </p:animEffect>
                                  </p:childTnLst>
                                </p:cTn>
                              </p:par>
                            </p:childTnLst>
                          </p:cTn>
                        </p:par>
                        <p:par>
                          <p:cTn id="16" fill="hold" nodeType="afterGroup">
                            <p:stCondLst>
                              <p:cond delay="5500"/>
                            </p:stCondLst>
                            <p:childTnLst>
                              <p:par>
                                <p:cTn id="17" presetID="9" presetClass="entr" presetSubtype="0" fill="hold" grpId="0" nodeType="afterEffect">
                                  <p:stCondLst>
                                    <p:cond delay="2000"/>
                                  </p:stCondLst>
                                  <p:childTnLst>
                                    <p:set>
                                      <p:cBhvr>
                                        <p:cTn id="18" dur="1" fill="hold">
                                          <p:stCondLst>
                                            <p:cond delay="0"/>
                                          </p:stCondLst>
                                        </p:cTn>
                                        <p:tgtEl>
                                          <p:spTgt spid="56357"/>
                                        </p:tgtEl>
                                        <p:attrNameLst>
                                          <p:attrName>style.visibility</p:attrName>
                                        </p:attrNameLst>
                                      </p:cBhvr>
                                      <p:to>
                                        <p:strVal val="visible"/>
                                      </p:to>
                                    </p:set>
                                    <p:animEffect transition="in" filter="dissolve">
                                      <p:cBhvr>
                                        <p:cTn id="19" dur="500"/>
                                        <p:tgtEl>
                                          <p:spTgt spid="56357"/>
                                        </p:tgtEl>
                                      </p:cBhvr>
                                    </p:animEffect>
                                  </p:childTnLst>
                                </p:cTn>
                              </p:par>
                            </p:childTnLst>
                          </p:cTn>
                        </p:par>
                        <p:par>
                          <p:cTn id="20" fill="hold" nodeType="afterGroup">
                            <p:stCondLst>
                              <p:cond delay="8000"/>
                            </p:stCondLst>
                            <p:childTnLst>
                              <p:par>
                                <p:cTn id="21" presetID="22" presetClass="entr" presetSubtype="1" fill="hold" nodeType="afterEffect">
                                  <p:stCondLst>
                                    <p:cond delay="2000"/>
                                  </p:stCondLst>
                                  <p:childTnLst>
                                    <p:set>
                                      <p:cBhvr>
                                        <p:cTn id="22" dur="1" fill="hold">
                                          <p:stCondLst>
                                            <p:cond delay="0"/>
                                          </p:stCondLst>
                                        </p:cTn>
                                        <p:tgtEl>
                                          <p:spTgt spid="56358"/>
                                        </p:tgtEl>
                                        <p:attrNameLst>
                                          <p:attrName>style.visibility</p:attrName>
                                        </p:attrNameLst>
                                      </p:cBhvr>
                                      <p:to>
                                        <p:strVal val="visible"/>
                                      </p:to>
                                    </p:set>
                                    <p:animEffect transition="in" filter="wipe(up)">
                                      <p:cBhvr>
                                        <p:cTn id="23" dur="500"/>
                                        <p:tgtEl>
                                          <p:spTgt spid="56358"/>
                                        </p:tgtEl>
                                      </p:cBhvr>
                                    </p:animEffect>
                                  </p:childTnLst>
                                </p:cTn>
                              </p:par>
                            </p:childTnLst>
                          </p:cTn>
                        </p:par>
                        <p:par>
                          <p:cTn id="24" fill="hold" nodeType="afterGroup">
                            <p:stCondLst>
                              <p:cond delay="10500"/>
                            </p:stCondLst>
                            <p:childTnLst>
                              <p:par>
                                <p:cTn id="25" presetID="9" presetClass="entr" presetSubtype="0" fill="hold" grpId="0" nodeType="afterEffect">
                                  <p:stCondLst>
                                    <p:cond delay="2000"/>
                                  </p:stCondLst>
                                  <p:childTnLst>
                                    <p:set>
                                      <p:cBhvr>
                                        <p:cTn id="26" dur="1" fill="hold">
                                          <p:stCondLst>
                                            <p:cond delay="0"/>
                                          </p:stCondLst>
                                        </p:cTn>
                                        <p:tgtEl>
                                          <p:spTgt spid="56361"/>
                                        </p:tgtEl>
                                        <p:attrNameLst>
                                          <p:attrName>style.visibility</p:attrName>
                                        </p:attrNameLst>
                                      </p:cBhvr>
                                      <p:to>
                                        <p:strVal val="visible"/>
                                      </p:to>
                                    </p:set>
                                    <p:animEffect transition="in" filter="dissolve">
                                      <p:cBhvr>
                                        <p:cTn id="27" dur="500"/>
                                        <p:tgtEl>
                                          <p:spTgt spid="56361"/>
                                        </p:tgtEl>
                                      </p:cBhvr>
                                    </p:animEffect>
                                  </p:childTnLst>
                                </p:cTn>
                              </p:par>
                            </p:childTnLst>
                          </p:cTn>
                        </p:par>
                        <p:par>
                          <p:cTn id="28" fill="hold" nodeType="afterGroup">
                            <p:stCondLst>
                              <p:cond delay="13000"/>
                            </p:stCondLst>
                            <p:childTnLst>
                              <p:par>
                                <p:cTn id="29" presetID="22" presetClass="entr" presetSubtype="1" fill="hold" nodeType="afterEffect">
                                  <p:stCondLst>
                                    <p:cond delay="2000"/>
                                  </p:stCondLst>
                                  <p:childTnLst>
                                    <p:set>
                                      <p:cBhvr>
                                        <p:cTn id="30" dur="1" fill="hold">
                                          <p:stCondLst>
                                            <p:cond delay="0"/>
                                          </p:stCondLst>
                                        </p:cTn>
                                        <p:tgtEl>
                                          <p:spTgt spid="56347"/>
                                        </p:tgtEl>
                                        <p:attrNameLst>
                                          <p:attrName>style.visibility</p:attrName>
                                        </p:attrNameLst>
                                      </p:cBhvr>
                                      <p:to>
                                        <p:strVal val="visible"/>
                                      </p:to>
                                    </p:set>
                                    <p:animEffect transition="in" filter="wipe(up)">
                                      <p:cBhvr>
                                        <p:cTn id="31" dur="500"/>
                                        <p:tgtEl>
                                          <p:spTgt spid="56347"/>
                                        </p:tgtEl>
                                      </p:cBhvr>
                                    </p:animEffect>
                                  </p:childTnLst>
                                </p:cTn>
                              </p:par>
                            </p:childTnLst>
                          </p:cTn>
                        </p:par>
                        <p:par>
                          <p:cTn id="32" fill="hold" nodeType="afterGroup">
                            <p:stCondLst>
                              <p:cond delay="15500"/>
                            </p:stCondLst>
                            <p:childTnLst>
                              <p:par>
                                <p:cTn id="33" presetID="9" presetClass="entr" presetSubtype="0" fill="hold" grpId="0" nodeType="afterEffect">
                                  <p:stCondLst>
                                    <p:cond delay="2000"/>
                                  </p:stCondLst>
                                  <p:childTnLst>
                                    <p:set>
                                      <p:cBhvr>
                                        <p:cTn id="34" dur="1" fill="hold">
                                          <p:stCondLst>
                                            <p:cond delay="0"/>
                                          </p:stCondLst>
                                        </p:cTn>
                                        <p:tgtEl>
                                          <p:spTgt spid="56341"/>
                                        </p:tgtEl>
                                        <p:attrNameLst>
                                          <p:attrName>style.visibility</p:attrName>
                                        </p:attrNameLst>
                                      </p:cBhvr>
                                      <p:to>
                                        <p:strVal val="visible"/>
                                      </p:to>
                                    </p:set>
                                    <p:animEffect transition="in" filter="dissolve">
                                      <p:cBhvr>
                                        <p:cTn id="35" dur="500"/>
                                        <p:tgtEl>
                                          <p:spTgt spid="56341"/>
                                        </p:tgtEl>
                                      </p:cBhvr>
                                    </p:animEffect>
                                  </p:childTnLst>
                                </p:cTn>
                              </p:par>
                            </p:childTnLst>
                          </p:cTn>
                        </p:par>
                        <p:par>
                          <p:cTn id="36" fill="hold" nodeType="afterGroup">
                            <p:stCondLst>
                              <p:cond delay="18000"/>
                            </p:stCondLst>
                            <p:childTnLst>
                              <p:par>
                                <p:cTn id="37" presetID="22" presetClass="entr" presetSubtype="1" fill="hold" nodeType="afterEffect">
                                  <p:stCondLst>
                                    <p:cond delay="2000"/>
                                  </p:stCondLst>
                                  <p:childTnLst>
                                    <p:set>
                                      <p:cBhvr>
                                        <p:cTn id="38" dur="1" fill="hold">
                                          <p:stCondLst>
                                            <p:cond delay="0"/>
                                          </p:stCondLst>
                                        </p:cTn>
                                        <p:tgtEl>
                                          <p:spTgt spid="56342"/>
                                        </p:tgtEl>
                                        <p:attrNameLst>
                                          <p:attrName>style.visibility</p:attrName>
                                        </p:attrNameLst>
                                      </p:cBhvr>
                                      <p:to>
                                        <p:strVal val="visible"/>
                                      </p:to>
                                    </p:set>
                                    <p:animEffect transition="in" filter="wipe(up)">
                                      <p:cBhvr>
                                        <p:cTn id="39" dur="500"/>
                                        <p:tgtEl>
                                          <p:spTgt spid="56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41" grpId="0" autoUpdateAnimBg="0"/>
      <p:bldP spid="56345" grpId="0" autoUpdateAnimBg="0"/>
      <p:bldP spid="56357" grpId="0" autoUpdateAnimBg="0"/>
      <p:bldP spid="56359" grpId="0" autoUpdateAnimBg="0"/>
      <p:bldP spid="56361"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169986" name="Group 3"/>
          <p:cNvGrpSpPr>
            <a:grpSpLocks/>
          </p:cNvGrpSpPr>
          <p:nvPr/>
        </p:nvGrpSpPr>
        <p:grpSpPr bwMode="auto">
          <a:xfrm>
            <a:off x="66676" y="3044826"/>
            <a:ext cx="8772525" cy="841375"/>
            <a:chOff x="186" y="1918"/>
            <a:chExt cx="5526" cy="530"/>
          </a:xfrm>
        </p:grpSpPr>
        <p:sp>
          <p:nvSpPr>
            <p:cNvPr id="57348" name="Line 4"/>
            <p:cNvSpPr>
              <a:spLocks noChangeShapeType="1"/>
            </p:cNvSpPr>
            <p:nvPr/>
          </p:nvSpPr>
          <p:spPr bwMode="auto">
            <a:xfrm>
              <a:off x="864"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nvGrpSpPr>
            <p:cNvPr id="170013" name="Group 5"/>
            <p:cNvGrpSpPr>
              <a:grpSpLocks/>
            </p:cNvGrpSpPr>
            <p:nvPr/>
          </p:nvGrpSpPr>
          <p:grpSpPr bwMode="auto">
            <a:xfrm>
              <a:off x="186" y="1918"/>
              <a:ext cx="5526" cy="530"/>
              <a:chOff x="714" y="1918"/>
              <a:chExt cx="5526" cy="530"/>
            </a:xfrm>
          </p:grpSpPr>
          <p:sp>
            <p:nvSpPr>
              <p:cNvPr id="57350" name="Line 6"/>
              <p:cNvSpPr>
                <a:spLocks noChangeShapeType="1"/>
              </p:cNvSpPr>
              <p:nvPr/>
            </p:nvSpPr>
            <p:spPr bwMode="auto">
              <a:xfrm>
                <a:off x="268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nvGrpSpPr>
              <p:cNvPr id="170015" name="Group 7"/>
              <p:cNvGrpSpPr>
                <a:grpSpLocks/>
              </p:cNvGrpSpPr>
              <p:nvPr/>
            </p:nvGrpSpPr>
            <p:grpSpPr bwMode="auto">
              <a:xfrm>
                <a:off x="714" y="1918"/>
                <a:ext cx="5526" cy="530"/>
                <a:chOff x="234" y="1918"/>
                <a:chExt cx="5526" cy="530"/>
              </a:xfrm>
            </p:grpSpPr>
            <p:sp>
              <p:nvSpPr>
                <p:cNvPr id="57352" name="Line 8"/>
                <p:cNvSpPr>
                  <a:spLocks noChangeShapeType="1"/>
                </p:cNvSpPr>
                <p:nvPr/>
              </p:nvSpPr>
              <p:spPr bwMode="auto">
                <a:xfrm>
                  <a:off x="156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7353" name="Line 9"/>
                <p:cNvSpPr>
                  <a:spLocks noChangeShapeType="1"/>
                </p:cNvSpPr>
                <p:nvPr/>
              </p:nvSpPr>
              <p:spPr bwMode="auto">
                <a:xfrm>
                  <a:off x="483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7354" name="Line 10"/>
                <p:cNvSpPr>
                  <a:spLocks noChangeShapeType="1"/>
                </p:cNvSpPr>
                <p:nvPr/>
              </p:nvSpPr>
              <p:spPr bwMode="auto">
                <a:xfrm>
                  <a:off x="556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7355" name="Line 11"/>
                <p:cNvSpPr>
                  <a:spLocks noChangeShapeType="1"/>
                </p:cNvSpPr>
                <p:nvPr/>
              </p:nvSpPr>
              <p:spPr bwMode="auto">
                <a:xfrm>
                  <a:off x="28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7356" name="Line 12"/>
                <p:cNvSpPr>
                  <a:spLocks noChangeShapeType="1"/>
                </p:cNvSpPr>
                <p:nvPr/>
              </p:nvSpPr>
              <p:spPr bwMode="auto">
                <a:xfrm>
                  <a:off x="4176"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7357" name="Line 13"/>
                <p:cNvSpPr>
                  <a:spLocks noChangeShapeType="1"/>
                </p:cNvSpPr>
                <p:nvPr/>
              </p:nvSpPr>
              <p:spPr bwMode="auto">
                <a:xfrm>
                  <a:off x="355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7358" name="Line 14"/>
                <p:cNvSpPr>
                  <a:spLocks noChangeShapeType="1"/>
                </p:cNvSpPr>
                <p:nvPr/>
              </p:nvSpPr>
              <p:spPr bwMode="auto">
                <a:xfrm>
                  <a:off x="2880"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57359" name="Line 15"/>
                <p:cNvSpPr>
                  <a:spLocks noChangeShapeType="1"/>
                </p:cNvSpPr>
                <p:nvPr/>
              </p:nvSpPr>
              <p:spPr bwMode="auto">
                <a:xfrm>
                  <a:off x="234" y="2448"/>
                  <a:ext cx="552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grpSp>
      </p:grpSp>
      <p:sp>
        <p:nvSpPr>
          <p:cNvPr id="57360" name="Text Box 16"/>
          <p:cNvSpPr txBox="1">
            <a:spLocks noChangeArrowheads="1"/>
          </p:cNvSpPr>
          <p:nvPr/>
        </p:nvSpPr>
        <p:spPr bwMode="auto">
          <a:xfrm>
            <a:off x="5791200" y="76201"/>
            <a:ext cx="3429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ar-JO" sz="4000" b="1" dirty="0">
                <a:solidFill>
                  <a:srgbClr val="00FFFF"/>
                </a:solidFill>
                <a:latin typeface="Arial"/>
                <a:ea typeface="+mn-ea"/>
                <a:cs typeface="Arial"/>
              </a:rPr>
              <a:t>2 صموئيل</a:t>
            </a:r>
            <a:endParaRPr lang="en-US" sz="4000" b="1" dirty="0">
              <a:solidFill>
                <a:srgbClr val="00FFFF"/>
              </a:solidFill>
              <a:latin typeface="Arial"/>
              <a:ea typeface="+mn-ea"/>
              <a:cs typeface="Arial"/>
            </a:endParaRPr>
          </a:p>
        </p:txBody>
      </p:sp>
      <p:sp>
        <p:nvSpPr>
          <p:cNvPr id="57361" name="Text Box 17"/>
          <p:cNvSpPr txBox="1">
            <a:spLocks noChangeArrowheads="1"/>
          </p:cNvSpPr>
          <p:nvPr/>
        </p:nvSpPr>
        <p:spPr bwMode="auto">
          <a:xfrm>
            <a:off x="1066800" y="1371601"/>
            <a:ext cx="23622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200" b="1" dirty="0">
                <a:solidFill>
                  <a:schemeClr val="bg1"/>
                </a:solidFill>
                <a:latin typeface="Arial"/>
                <a:ea typeface="+mn-ea"/>
                <a:cs typeface="Arial"/>
              </a:rPr>
              <a:t>1100</a:t>
            </a:r>
            <a:endParaRPr lang="en-US" sz="3200" b="1" dirty="0">
              <a:solidFill>
                <a:schemeClr val="bg1"/>
              </a:solidFill>
              <a:latin typeface="Arial"/>
              <a:ea typeface="+mn-ea"/>
              <a:cs typeface="Arial"/>
            </a:endParaRPr>
          </a:p>
        </p:txBody>
      </p:sp>
      <p:sp>
        <p:nvSpPr>
          <p:cNvPr id="57362" name="Text Box 18"/>
          <p:cNvSpPr txBox="1">
            <a:spLocks noChangeArrowheads="1"/>
          </p:cNvSpPr>
          <p:nvPr/>
        </p:nvSpPr>
        <p:spPr bwMode="auto">
          <a:xfrm>
            <a:off x="1676400" y="76201"/>
            <a:ext cx="25146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ar-JO" sz="4000" b="1" dirty="0">
                <a:solidFill>
                  <a:schemeClr val="bg1"/>
                </a:solidFill>
                <a:latin typeface="Arial"/>
                <a:ea typeface="+mn-ea"/>
                <a:cs typeface="Arial"/>
              </a:rPr>
              <a:t>1 صموئيل</a:t>
            </a:r>
            <a:endParaRPr lang="en-US" sz="4000" b="1" dirty="0">
              <a:solidFill>
                <a:schemeClr val="bg1"/>
              </a:solidFill>
              <a:latin typeface="Arial"/>
              <a:ea typeface="+mn-ea"/>
              <a:cs typeface="Arial"/>
            </a:endParaRPr>
          </a:p>
        </p:txBody>
      </p:sp>
      <p:sp>
        <p:nvSpPr>
          <p:cNvPr id="57363" name="AutoShape 19"/>
          <p:cNvSpPr>
            <a:spLocks/>
          </p:cNvSpPr>
          <p:nvPr/>
        </p:nvSpPr>
        <p:spPr bwMode="auto">
          <a:xfrm rot="16200000" flipV="1">
            <a:off x="4343400" y="3124200"/>
            <a:ext cx="838200" cy="5715000"/>
          </a:xfrm>
          <a:prstGeom prst="leftBrace">
            <a:avLst>
              <a:gd name="adj1" fmla="val 56818"/>
              <a:gd name="adj2" fmla="val 50000"/>
            </a:avLst>
          </a:prstGeom>
          <a:noFill/>
          <a:ln w="76200">
            <a:solidFill>
              <a:srgbClr val="66FF33"/>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57364" name="Text Box 20"/>
          <p:cNvSpPr txBox="1">
            <a:spLocks noChangeArrowheads="1"/>
          </p:cNvSpPr>
          <p:nvPr/>
        </p:nvSpPr>
        <p:spPr bwMode="auto">
          <a:xfrm>
            <a:off x="3581400" y="6324601"/>
            <a:ext cx="23622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200" b="1" dirty="0">
                <a:solidFill>
                  <a:srgbClr val="66FF33"/>
                </a:solidFill>
                <a:latin typeface="Arial"/>
                <a:ea typeface="+mn-ea"/>
                <a:cs typeface="Arial"/>
              </a:rPr>
              <a:t>130 سنة</a:t>
            </a:r>
            <a:endParaRPr lang="en-US" sz="3200" b="1" dirty="0">
              <a:solidFill>
                <a:srgbClr val="66FF33"/>
              </a:solidFill>
              <a:latin typeface="Arial"/>
              <a:ea typeface="+mn-ea"/>
              <a:cs typeface="Arial"/>
            </a:endParaRPr>
          </a:p>
        </p:txBody>
      </p:sp>
      <p:sp>
        <p:nvSpPr>
          <p:cNvPr id="57365" name="Text Box 21"/>
          <p:cNvSpPr txBox="1">
            <a:spLocks noChangeArrowheads="1"/>
          </p:cNvSpPr>
          <p:nvPr/>
        </p:nvSpPr>
        <p:spPr bwMode="auto">
          <a:xfrm>
            <a:off x="6248400" y="1371601"/>
            <a:ext cx="23622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200" b="1" dirty="0">
                <a:solidFill>
                  <a:srgbClr val="00FFFF"/>
                </a:solidFill>
                <a:latin typeface="Arial"/>
                <a:ea typeface="+mn-ea"/>
                <a:cs typeface="Arial"/>
              </a:rPr>
              <a:t>970</a:t>
            </a:r>
            <a:endParaRPr lang="en-US" sz="3200" b="1" dirty="0">
              <a:solidFill>
                <a:srgbClr val="00FFFF"/>
              </a:solidFill>
              <a:latin typeface="Arial"/>
              <a:ea typeface="+mn-ea"/>
              <a:cs typeface="Arial"/>
            </a:endParaRPr>
          </a:p>
        </p:txBody>
      </p:sp>
      <p:sp>
        <p:nvSpPr>
          <p:cNvPr id="57366" name="Text Box 22"/>
          <p:cNvSpPr txBox="1">
            <a:spLocks noChangeArrowheads="1"/>
          </p:cNvSpPr>
          <p:nvPr/>
        </p:nvSpPr>
        <p:spPr bwMode="auto">
          <a:xfrm>
            <a:off x="1295400" y="838201"/>
            <a:ext cx="25146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ar-JO" sz="4000" b="1" dirty="0">
                <a:solidFill>
                  <a:schemeClr val="bg1"/>
                </a:solidFill>
                <a:latin typeface="Arial"/>
                <a:ea typeface="+mn-ea"/>
                <a:cs typeface="Arial"/>
              </a:rPr>
              <a:t>صموئيل</a:t>
            </a:r>
            <a:endParaRPr lang="en-US" sz="4000" b="1" dirty="0">
              <a:solidFill>
                <a:schemeClr val="bg1"/>
              </a:solidFill>
              <a:latin typeface="Arial"/>
              <a:ea typeface="+mn-ea"/>
              <a:cs typeface="Arial"/>
            </a:endParaRPr>
          </a:p>
        </p:txBody>
      </p:sp>
      <p:sp>
        <p:nvSpPr>
          <p:cNvPr id="57367" name="Text Box 23"/>
          <p:cNvSpPr txBox="1">
            <a:spLocks noChangeArrowheads="1"/>
          </p:cNvSpPr>
          <p:nvPr/>
        </p:nvSpPr>
        <p:spPr bwMode="auto">
          <a:xfrm>
            <a:off x="3810000" y="838201"/>
            <a:ext cx="25146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4000" b="1" dirty="0">
                <a:solidFill>
                  <a:srgbClr val="FFFF00"/>
                </a:solidFill>
                <a:latin typeface="Arial"/>
                <a:ea typeface="+mn-ea"/>
                <a:cs typeface="Arial"/>
              </a:rPr>
              <a:t>شاول</a:t>
            </a:r>
            <a:endParaRPr lang="en-US" sz="4000" b="1" dirty="0">
              <a:solidFill>
                <a:srgbClr val="FFFF00"/>
              </a:solidFill>
              <a:latin typeface="Arial"/>
              <a:ea typeface="+mn-ea"/>
              <a:cs typeface="Arial"/>
            </a:endParaRPr>
          </a:p>
        </p:txBody>
      </p:sp>
      <p:sp>
        <p:nvSpPr>
          <p:cNvPr id="57368" name="Text Box 24"/>
          <p:cNvSpPr txBox="1">
            <a:spLocks noChangeArrowheads="1"/>
          </p:cNvSpPr>
          <p:nvPr/>
        </p:nvSpPr>
        <p:spPr bwMode="auto">
          <a:xfrm>
            <a:off x="5486400" y="838201"/>
            <a:ext cx="25146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ar-JO" sz="4000" b="1" dirty="0">
                <a:solidFill>
                  <a:srgbClr val="00FFFF"/>
                </a:solidFill>
                <a:latin typeface="Arial"/>
                <a:ea typeface="+mn-ea"/>
                <a:cs typeface="Arial"/>
              </a:rPr>
              <a:t>داود</a:t>
            </a:r>
            <a:endParaRPr lang="en-US" sz="4000" b="1" dirty="0">
              <a:solidFill>
                <a:srgbClr val="00FFFF"/>
              </a:solidFill>
              <a:latin typeface="Arial"/>
              <a:ea typeface="+mn-ea"/>
              <a:cs typeface="Arial"/>
            </a:endParaRPr>
          </a:p>
        </p:txBody>
      </p:sp>
      <p:sp>
        <p:nvSpPr>
          <p:cNvPr id="57369" name="Line 25"/>
          <p:cNvSpPr>
            <a:spLocks noChangeShapeType="1"/>
          </p:cNvSpPr>
          <p:nvPr/>
        </p:nvSpPr>
        <p:spPr bwMode="auto">
          <a:xfrm flipH="1">
            <a:off x="2162175" y="1943100"/>
            <a:ext cx="0" cy="1981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grpSp>
        <p:nvGrpSpPr>
          <p:cNvPr id="169997" name="Group 26"/>
          <p:cNvGrpSpPr>
            <a:grpSpLocks/>
          </p:cNvGrpSpPr>
          <p:nvPr/>
        </p:nvGrpSpPr>
        <p:grpSpPr bwMode="auto">
          <a:xfrm>
            <a:off x="990600" y="4067174"/>
            <a:ext cx="7696200" cy="1816100"/>
            <a:chOff x="624" y="2562"/>
            <a:chExt cx="4848" cy="1144"/>
          </a:xfrm>
        </p:grpSpPr>
        <p:sp>
          <p:nvSpPr>
            <p:cNvPr id="57371" name="Text Box 27"/>
            <p:cNvSpPr txBox="1">
              <a:spLocks noChangeArrowheads="1"/>
            </p:cNvSpPr>
            <p:nvPr/>
          </p:nvSpPr>
          <p:spPr bwMode="auto">
            <a:xfrm>
              <a:off x="5232" y="256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dirty="0">
                  <a:solidFill>
                    <a:schemeClr val="bg1"/>
                  </a:solidFill>
                  <a:latin typeface="Arial"/>
                  <a:ea typeface="+mn-ea"/>
                  <a:cs typeface="Arial"/>
                </a:rPr>
                <a:t> </a:t>
              </a:r>
              <a:r>
                <a:rPr lang="ar-JO" sz="2800" b="1" dirty="0">
                  <a:solidFill>
                    <a:schemeClr val="bg1"/>
                  </a:solidFill>
                  <a:latin typeface="Arial"/>
                  <a:ea typeface="+mn-ea"/>
                  <a:cs typeface="Arial"/>
                </a:rPr>
                <a:t>950</a:t>
              </a:r>
              <a:endParaRPr lang="en-US" sz="2800" b="1" dirty="0">
                <a:solidFill>
                  <a:schemeClr val="bg1"/>
                </a:solidFill>
                <a:latin typeface="Arial"/>
                <a:ea typeface="+mn-ea"/>
                <a:cs typeface="Arial"/>
              </a:endParaRPr>
            </a:p>
          </p:txBody>
        </p:sp>
        <p:sp>
          <p:nvSpPr>
            <p:cNvPr id="57372" name="Text Box 28"/>
            <p:cNvSpPr txBox="1">
              <a:spLocks noChangeArrowheads="1"/>
            </p:cNvSpPr>
            <p:nvPr/>
          </p:nvSpPr>
          <p:spPr bwMode="auto">
            <a:xfrm>
              <a:off x="4422" y="2562"/>
              <a:ext cx="378"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dirty="0">
                  <a:solidFill>
                    <a:schemeClr val="bg1"/>
                  </a:solidFill>
                  <a:latin typeface="Arial"/>
                  <a:ea typeface="+mn-ea"/>
                  <a:cs typeface="Arial"/>
                </a:rPr>
                <a:t>   </a:t>
              </a:r>
              <a:r>
                <a:rPr lang="ar-JO" sz="2800" b="1" dirty="0">
                  <a:solidFill>
                    <a:schemeClr val="bg1"/>
                  </a:solidFill>
                  <a:latin typeface="Arial"/>
                  <a:ea typeface="+mn-ea"/>
                  <a:cs typeface="Arial"/>
                </a:rPr>
                <a:t>9</a:t>
              </a:r>
              <a:r>
                <a:rPr lang="en-US" sz="2800" b="1" dirty="0">
                  <a:solidFill>
                    <a:schemeClr val="bg1"/>
                  </a:solidFill>
                  <a:latin typeface="Arial"/>
                  <a:ea typeface="+mn-ea"/>
                  <a:cs typeface="Arial"/>
                </a:rPr>
                <a:t>    </a:t>
              </a:r>
              <a:r>
                <a:rPr lang="ar-JO" sz="2800" b="1" dirty="0">
                  <a:solidFill>
                    <a:schemeClr val="bg1"/>
                  </a:solidFill>
                  <a:latin typeface="Arial"/>
                  <a:ea typeface="+mn-ea"/>
                  <a:cs typeface="Arial"/>
                </a:rPr>
                <a:t>7</a:t>
              </a:r>
              <a:r>
                <a:rPr lang="en-US" sz="2800" b="1" dirty="0">
                  <a:solidFill>
                    <a:schemeClr val="bg1"/>
                  </a:solidFill>
                  <a:latin typeface="Arial"/>
                  <a:ea typeface="+mn-ea"/>
                  <a:cs typeface="Arial"/>
                </a:rPr>
                <a:t> </a:t>
              </a:r>
              <a:r>
                <a:rPr lang="ar-JO" sz="2800" b="1" dirty="0">
                  <a:solidFill>
                    <a:schemeClr val="bg1"/>
                  </a:solidFill>
                  <a:latin typeface="Arial"/>
                  <a:ea typeface="+mn-ea"/>
                  <a:cs typeface="Arial"/>
                </a:rPr>
                <a:t>5</a:t>
              </a:r>
              <a:r>
                <a:rPr lang="en-US" sz="2800" b="1" dirty="0">
                  <a:solidFill>
                    <a:schemeClr val="bg1"/>
                  </a:solidFill>
                  <a:latin typeface="Arial"/>
                  <a:ea typeface="+mn-ea"/>
                  <a:cs typeface="Arial"/>
                </a:rPr>
                <a:t> </a:t>
              </a:r>
            </a:p>
          </p:txBody>
        </p:sp>
        <p:sp>
          <p:nvSpPr>
            <p:cNvPr id="57373" name="Text Box 29"/>
            <p:cNvSpPr txBox="1">
              <a:spLocks noChangeArrowheads="1"/>
            </p:cNvSpPr>
            <p:nvPr/>
          </p:nvSpPr>
          <p:spPr bwMode="auto">
            <a:xfrm>
              <a:off x="3840" y="256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800" b="1" dirty="0">
                  <a:solidFill>
                    <a:schemeClr val="bg1"/>
                  </a:solidFill>
                  <a:latin typeface="Arial"/>
                  <a:ea typeface="+mn-ea"/>
                  <a:cs typeface="Arial"/>
                </a:rPr>
                <a:t>1000</a:t>
              </a:r>
              <a:endParaRPr lang="en-US" sz="2800" b="1" dirty="0">
                <a:solidFill>
                  <a:schemeClr val="bg1"/>
                </a:solidFill>
                <a:latin typeface="Arial"/>
                <a:ea typeface="+mn-ea"/>
                <a:cs typeface="Arial"/>
              </a:endParaRPr>
            </a:p>
          </p:txBody>
        </p:sp>
        <p:sp>
          <p:nvSpPr>
            <p:cNvPr id="57374" name="Text Box 30"/>
            <p:cNvSpPr txBox="1">
              <a:spLocks noChangeArrowheads="1"/>
            </p:cNvSpPr>
            <p:nvPr/>
          </p:nvSpPr>
          <p:spPr bwMode="auto">
            <a:xfrm>
              <a:off x="3216" y="256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800" b="1" dirty="0">
                  <a:solidFill>
                    <a:schemeClr val="bg1"/>
                  </a:solidFill>
                  <a:latin typeface="Arial"/>
                  <a:ea typeface="+mn-ea"/>
                  <a:cs typeface="Arial"/>
                </a:rPr>
                <a:t>1025</a:t>
              </a:r>
              <a:endParaRPr lang="en-US" sz="2800" b="1" dirty="0">
                <a:solidFill>
                  <a:schemeClr val="bg1"/>
                </a:solidFill>
                <a:latin typeface="Arial"/>
                <a:ea typeface="+mn-ea"/>
                <a:cs typeface="Arial"/>
              </a:endParaRPr>
            </a:p>
          </p:txBody>
        </p:sp>
        <p:sp>
          <p:nvSpPr>
            <p:cNvPr id="57375" name="Text Box 31"/>
            <p:cNvSpPr txBox="1">
              <a:spLocks noChangeArrowheads="1"/>
            </p:cNvSpPr>
            <p:nvPr/>
          </p:nvSpPr>
          <p:spPr bwMode="auto">
            <a:xfrm>
              <a:off x="2508" y="2562"/>
              <a:ext cx="324"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800" b="1" dirty="0">
                  <a:solidFill>
                    <a:schemeClr val="bg1"/>
                  </a:solidFill>
                  <a:latin typeface="Arial"/>
                  <a:ea typeface="+mn-ea"/>
                  <a:cs typeface="Arial"/>
                </a:rPr>
                <a:t>1050</a:t>
              </a:r>
              <a:endParaRPr lang="en-US" sz="2800" b="1" dirty="0">
                <a:solidFill>
                  <a:schemeClr val="bg1"/>
                </a:solidFill>
                <a:latin typeface="Arial"/>
                <a:ea typeface="+mn-ea"/>
                <a:cs typeface="Arial"/>
              </a:endParaRPr>
            </a:p>
          </p:txBody>
        </p:sp>
        <p:sp>
          <p:nvSpPr>
            <p:cNvPr id="57376" name="Text Box 32"/>
            <p:cNvSpPr txBox="1">
              <a:spLocks noChangeArrowheads="1"/>
            </p:cNvSpPr>
            <p:nvPr/>
          </p:nvSpPr>
          <p:spPr bwMode="auto">
            <a:xfrm>
              <a:off x="1872" y="256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800" b="1" dirty="0">
                  <a:solidFill>
                    <a:schemeClr val="bg1"/>
                  </a:solidFill>
                  <a:latin typeface="Arial"/>
                  <a:ea typeface="+mn-ea"/>
                  <a:cs typeface="Arial"/>
                </a:rPr>
                <a:t>1075</a:t>
              </a:r>
              <a:endParaRPr lang="en-US" sz="2800" b="1" dirty="0">
                <a:solidFill>
                  <a:schemeClr val="bg1"/>
                </a:solidFill>
                <a:latin typeface="Arial"/>
                <a:ea typeface="+mn-ea"/>
                <a:cs typeface="Arial"/>
              </a:endParaRPr>
            </a:p>
          </p:txBody>
        </p:sp>
        <p:sp>
          <p:nvSpPr>
            <p:cNvPr id="57377" name="Text Box 33"/>
            <p:cNvSpPr txBox="1">
              <a:spLocks noChangeArrowheads="1"/>
            </p:cNvSpPr>
            <p:nvPr/>
          </p:nvSpPr>
          <p:spPr bwMode="auto">
            <a:xfrm>
              <a:off x="1248" y="256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800" b="1" dirty="0">
                  <a:solidFill>
                    <a:schemeClr val="bg1"/>
                  </a:solidFill>
                  <a:latin typeface="Arial"/>
                  <a:ea typeface="+mn-ea"/>
                  <a:cs typeface="Arial"/>
                </a:rPr>
                <a:t>1100</a:t>
              </a:r>
              <a:endParaRPr lang="en-US" sz="2800" b="1" dirty="0">
                <a:solidFill>
                  <a:schemeClr val="bg1"/>
                </a:solidFill>
                <a:latin typeface="Arial"/>
                <a:ea typeface="+mn-ea"/>
                <a:cs typeface="Arial"/>
              </a:endParaRPr>
            </a:p>
          </p:txBody>
        </p:sp>
        <p:sp>
          <p:nvSpPr>
            <p:cNvPr id="57378" name="Text Box 34"/>
            <p:cNvSpPr txBox="1">
              <a:spLocks noChangeArrowheads="1"/>
            </p:cNvSpPr>
            <p:nvPr/>
          </p:nvSpPr>
          <p:spPr bwMode="auto">
            <a:xfrm>
              <a:off x="624" y="256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800" b="1" dirty="0">
                  <a:solidFill>
                    <a:schemeClr val="bg1"/>
                  </a:solidFill>
                  <a:latin typeface="Arial"/>
                  <a:ea typeface="+mn-ea"/>
                  <a:cs typeface="Arial"/>
                </a:rPr>
                <a:t>1125</a:t>
              </a:r>
              <a:endParaRPr lang="en-US" sz="2800" b="1" dirty="0">
                <a:solidFill>
                  <a:schemeClr val="bg1"/>
                </a:solidFill>
                <a:latin typeface="Arial"/>
                <a:ea typeface="+mn-ea"/>
                <a:cs typeface="Arial"/>
              </a:endParaRPr>
            </a:p>
          </p:txBody>
        </p:sp>
      </p:grpSp>
      <p:sp>
        <p:nvSpPr>
          <p:cNvPr id="57379" name="AutoShape 35"/>
          <p:cNvSpPr>
            <a:spLocks noChangeArrowheads="1"/>
          </p:cNvSpPr>
          <p:nvPr/>
        </p:nvSpPr>
        <p:spPr bwMode="auto">
          <a:xfrm>
            <a:off x="2209801" y="3048000"/>
            <a:ext cx="3562351" cy="762000"/>
          </a:xfrm>
          <a:prstGeom prst="leftRightArrow">
            <a:avLst>
              <a:gd name="adj1" fmla="val 50000"/>
              <a:gd name="adj2" fmla="val 93500"/>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57380" name="AutoShape 36"/>
          <p:cNvSpPr>
            <a:spLocks noChangeArrowheads="1"/>
          </p:cNvSpPr>
          <p:nvPr/>
        </p:nvSpPr>
        <p:spPr bwMode="auto">
          <a:xfrm>
            <a:off x="2857501" y="2514600"/>
            <a:ext cx="3162300" cy="762000"/>
          </a:xfrm>
          <a:prstGeom prst="leftRightArrow">
            <a:avLst>
              <a:gd name="adj1" fmla="val 50000"/>
              <a:gd name="adj2" fmla="val 83000"/>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57381" name="AutoShape 37"/>
          <p:cNvSpPr>
            <a:spLocks noChangeArrowheads="1"/>
          </p:cNvSpPr>
          <p:nvPr/>
        </p:nvSpPr>
        <p:spPr bwMode="auto">
          <a:xfrm>
            <a:off x="4457701" y="1981200"/>
            <a:ext cx="3162300" cy="762000"/>
          </a:xfrm>
          <a:prstGeom prst="leftRightArrow">
            <a:avLst>
              <a:gd name="adj1" fmla="val 50000"/>
              <a:gd name="adj2" fmla="val 83000"/>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57382" name="Line 38"/>
          <p:cNvSpPr>
            <a:spLocks noChangeShapeType="1"/>
          </p:cNvSpPr>
          <p:nvPr/>
        </p:nvSpPr>
        <p:spPr bwMode="auto">
          <a:xfrm flipH="1">
            <a:off x="7620000" y="1905000"/>
            <a:ext cx="0" cy="1981200"/>
          </a:xfrm>
          <a:prstGeom prst="line">
            <a:avLst/>
          </a:prstGeom>
          <a:noFill/>
          <a:ln w="76200">
            <a:solidFill>
              <a:srgbClr val="00FFFF"/>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a:latin typeface="Arial"/>
              <a:ea typeface="+mn-ea"/>
              <a:cs typeface="Arial"/>
            </a:endParaRPr>
          </a:p>
        </p:txBody>
      </p:sp>
      <p:sp>
        <p:nvSpPr>
          <p:cNvPr id="170002" name="Text Box 39"/>
          <p:cNvSpPr txBox="1">
            <a:spLocks noChangeArrowheads="1"/>
          </p:cNvSpPr>
          <p:nvPr/>
        </p:nvSpPr>
        <p:spPr bwMode="auto">
          <a:xfrm>
            <a:off x="6629401" y="6491288"/>
            <a:ext cx="253595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800">
                <a:solidFill>
                  <a:srgbClr val="66FFFF"/>
                </a:solidFill>
                <a:cs typeface="Arial" charset="0"/>
              </a:rPr>
              <a:t>Rick Griffith, ThM, PhD</a:t>
            </a:r>
          </a:p>
        </p:txBody>
      </p:sp>
      <p:sp>
        <p:nvSpPr>
          <p:cNvPr id="170003" name="Rectangle 40"/>
          <p:cNvSpPr>
            <a:spLocks noGrp="1" noChangeArrowheads="1"/>
          </p:cNvSpPr>
          <p:nvPr>
            <p:ph type="title" idx="4294967295"/>
          </p:nvPr>
        </p:nvSpPr>
        <p:spPr>
          <a:xfrm>
            <a:off x="0" y="0"/>
            <a:ext cx="1752600" cy="914400"/>
          </a:xfrm>
        </p:spPr>
        <p:txBody>
          <a:bodyPr/>
          <a:lstStyle/>
          <a:p>
            <a:pPr eaLnBrk="1" hangingPunct="1"/>
            <a:r>
              <a:rPr lang="ar-JO" sz="2400" dirty="0">
                <a:solidFill>
                  <a:schemeClr val="bg1"/>
                </a:solidFill>
                <a:latin typeface="Arial" charset="0"/>
                <a:ea typeface="ＭＳ Ｐゴシック" charset="0"/>
                <a:cs typeface="Arial" charset="0"/>
              </a:rPr>
              <a:t>تقاطعات    القيادة</a:t>
            </a:r>
            <a:endParaRPr lang="en-US" sz="2400" dirty="0">
              <a:solidFill>
                <a:schemeClr val="bg1"/>
              </a:solidFill>
              <a:latin typeface="Arial" charset="0"/>
              <a:ea typeface="ＭＳ Ｐゴシック" charset="0"/>
              <a:cs typeface="Arial" charset="0"/>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2000"/>
                                  </p:stCondLst>
                                  <p:childTnLst>
                                    <p:set>
                                      <p:cBhvr>
                                        <p:cTn id="6" dur="1" fill="hold">
                                          <p:stCondLst>
                                            <p:cond delay="0"/>
                                          </p:stCondLst>
                                        </p:cTn>
                                        <p:tgtEl>
                                          <p:spTgt spid="57379"/>
                                        </p:tgtEl>
                                        <p:attrNameLst>
                                          <p:attrName>style.visibility</p:attrName>
                                        </p:attrNameLst>
                                      </p:cBhvr>
                                      <p:to>
                                        <p:strVal val="visible"/>
                                      </p:to>
                                    </p:set>
                                    <p:anim calcmode="lin" valueType="num">
                                      <p:cBhvr>
                                        <p:cTn id="7" dur="500" fill="hold"/>
                                        <p:tgtEl>
                                          <p:spTgt spid="57379"/>
                                        </p:tgtEl>
                                        <p:attrNameLst>
                                          <p:attrName>ppt_w</p:attrName>
                                        </p:attrNameLst>
                                      </p:cBhvr>
                                      <p:tavLst>
                                        <p:tav tm="0">
                                          <p:val>
                                            <p:fltVal val="0"/>
                                          </p:val>
                                        </p:tav>
                                        <p:tav tm="100000">
                                          <p:val>
                                            <p:strVal val="#ppt_w"/>
                                          </p:val>
                                        </p:tav>
                                      </p:tavLst>
                                    </p:anim>
                                    <p:anim calcmode="lin" valueType="num">
                                      <p:cBhvr>
                                        <p:cTn id="8" dur="500" fill="hold"/>
                                        <p:tgtEl>
                                          <p:spTgt spid="57379"/>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2500"/>
                            </p:stCondLst>
                            <p:childTnLst>
                              <p:par>
                                <p:cTn id="10" presetID="17" presetClass="entr" presetSubtype="10" fill="hold" grpId="0" nodeType="afterEffect">
                                  <p:stCondLst>
                                    <p:cond delay="2000"/>
                                  </p:stCondLst>
                                  <p:childTnLst>
                                    <p:set>
                                      <p:cBhvr>
                                        <p:cTn id="11" dur="1" fill="hold">
                                          <p:stCondLst>
                                            <p:cond delay="0"/>
                                          </p:stCondLst>
                                        </p:cTn>
                                        <p:tgtEl>
                                          <p:spTgt spid="57380"/>
                                        </p:tgtEl>
                                        <p:attrNameLst>
                                          <p:attrName>style.visibility</p:attrName>
                                        </p:attrNameLst>
                                      </p:cBhvr>
                                      <p:to>
                                        <p:strVal val="visible"/>
                                      </p:to>
                                    </p:set>
                                    <p:anim calcmode="lin" valueType="num">
                                      <p:cBhvr>
                                        <p:cTn id="12" dur="500" fill="hold"/>
                                        <p:tgtEl>
                                          <p:spTgt spid="57380"/>
                                        </p:tgtEl>
                                        <p:attrNameLst>
                                          <p:attrName>ppt_w</p:attrName>
                                        </p:attrNameLst>
                                      </p:cBhvr>
                                      <p:tavLst>
                                        <p:tav tm="0">
                                          <p:val>
                                            <p:fltVal val="0"/>
                                          </p:val>
                                        </p:tav>
                                        <p:tav tm="100000">
                                          <p:val>
                                            <p:strVal val="#ppt_w"/>
                                          </p:val>
                                        </p:tav>
                                      </p:tavLst>
                                    </p:anim>
                                    <p:anim calcmode="lin" valueType="num">
                                      <p:cBhvr>
                                        <p:cTn id="13" dur="500" fill="hold"/>
                                        <p:tgtEl>
                                          <p:spTgt spid="57380"/>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5000"/>
                            </p:stCondLst>
                            <p:childTnLst>
                              <p:par>
                                <p:cTn id="15" presetID="17" presetClass="entr" presetSubtype="10" fill="hold" grpId="0" nodeType="afterEffect">
                                  <p:stCondLst>
                                    <p:cond delay="2000"/>
                                  </p:stCondLst>
                                  <p:childTnLst>
                                    <p:set>
                                      <p:cBhvr>
                                        <p:cTn id="16" dur="1" fill="hold">
                                          <p:stCondLst>
                                            <p:cond delay="0"/>
                                          </p:stCondLst>
                                        </p:cTn>
                                        <p:tgtEl>
                                          <p:spTgt spid="57381"/>
                                        </p:tgtEl>
                                        <p:attrNameLst>
                                          <p:attrName>style.visibility</p:attrName>
                                        </p:attrNameLst>
                                      </p:cBhvr>
                                      <p:to>
                                        <p:strVal val="visible"/>
                                      </p:to>
                                    </p:set>
                                    <p:anim calcmode="lin" valueType="num">
                                      <p:cBhvr>
                                        <p:cTn id="17" dur="500" fill="hold"/>
                                        <p:tgtEl>
                                          <p:spTgt spid="57381"/>
                                        </p:tgtEl>
                                        <p:attrNameLst>
                                          <p:attrName>ppt_w</p:attrName>
                                        </p:attrNameLst>
                                      </p:cBhvr>
                                      <p:tavLst>
                                        <p:tav tm="0">
                                          <p:val>
                                            <p:fltVal val="0"/>
                                          </p:val>
                                        </p:tav>
                                        <p:tav tm="100000">
                                          <p:val>
                                            <p:strVal val="#ppt_w"/>
                                          </p:val>
                                        </p:tav>
                                      </p:tavLst>
                                    </p:anim>
                                    <p:anim calcmode="lin" valueType="num">
                                      <p:cBhvr>
                                        <p:cTn id="18" dur="500" fill="hold"/>
                                        <p:tgtEl>
                                          <p:spTgt spid="5738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79" grpId="0" animBg="1"/>
      <p:bldP spid="57380" grpId="0" animBg="1"/>
      <p:bldP spid="5738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71009" name="Rectangle 8"/>
          <p:cNvSpPr>
            <a:spLocks noChangeArrowheads="1"/>
          </p:cNvSpPr>
          <p:nvPr/>
        </p:nvSpPr>
        <p:spPr bwMode="auto">
          <a:xfrm>
            <a:off x="1187624" y="936626"/>
            <a:ext cx="7543056" cy="5262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2393950" indent="-2393950" algn="r"/>
            <a:endParaRPr lang="ar-JO" sz="2800" b="1" dirty="0">
              <a:solidFill>
                <a:srgbClr val="FFFFFF"/>
              </a:solidFill>
              <a:cs typeface="Arial" charset="0"/>
            </a:endParaRPr>
          </a:p>
          <a:p>
            <a:pPr marL="2393950" indent="-2393950" algn="r"/>
            <a:r>
              <a:rPr lang="ar-JO" sz="2800" b="1" dirty="0">
                <a:solidFill>
                  <a:srgbClr val="FFFFFF"/>
                </a:solidFill>
                <a:cs typeface="Arial" charset="0"/>
              </a:rPr>
              <a:t>بداية حكم القضاة                          1375</a:t>
            </a:r>
          </a:p>
          <a:p>
            <a:pPr marL="2393950" indent="-2393950" algn="r"/>
            <a:r>
              <a:rPr lang="ar-JO" sz="2800" b="1" dirty="0">
                <a:solidFill>
                  <a:srgbClr val="FFFFFF"/>
                </a:solidFill>
                <a:cs typeface="Arial" charset="0"/>
              </a:rPr>
              <a:t>شاول يصبح ملكاً                          1050</a:t>
            </a:r>
            <a:endParaRPr lang="en-US" sz="2800" b="1" dirty="0">
              <a:solidFill>
                <a:srgbClr val="FFFFFF"/>
              </a:solidFill>
              <a:cs typeface="Arial" charset="0"/>
            </a:endParaRPr>
          </a:p>
          <a:p>
            <a:pPr marL="2393950" indent="-2393950" algn="r"/>
            <a:endParaRPr lang="en-US" sz="2800" b="1" dirty="0">
              <a:solidFill>
                <a:srgbClr val="FFFFFF"/>
              </a:solidFill>
              <a:cs typeface="Arial" charset="0"/>
            </a:endParaRPr>
          </a:p>
          <a:p>
            <a:pPr marL="2393950" indent="-2393950" algn="r"/>
            <a:r>
              <a:rPr lang="ar-JO" sz="2800" b="1" dirty="0">
                <a:solidFill>
                  <a:srgbClr val="FFFFFF"/>
                </a:solidFill>
                <a:cs typeface="Arial" charset="0"/>
              </a:rPr>
              <a:t>موت شاول, داود يملك على يهوذا       1010 </a:t>
            </a:r>
            <a:endParaRPr lang="en-US" sz="2800" b="1" dirty="0">
              <a:solidFill>
                <a:srgbClr val="FFFFFF"/>
              </a:solidFill>
              <a:cs typeface="Arial" charset="0"/>
            </a:endParaRPr>
          </a:p>
          <a:p>
            <a:pPr marL="2393950" indent="-2393950" algn="r"/>
            <a:r>
              <a:rPr lang="ar-JO" sz="2800" b="1" dirty="0">
                <a:solidFill>
                  <a:srgbClr val="FFFFFF"/>
                </a:solidFill>
                <a:cs typeface="Arial" charset="0"/>
              </a:rPr>
              <a:t>داود يملك على كل إسرائيل               1003</a:t>
            </a:r>
          </a:p>
          <a:p>
            <a:pPr marL="2393950" indent="-2393950" algn="r"/>
            <a:r>
              <a:rPr lang="ar-JO" sz="2800" b="1" dirty="0">
                <a:solidFill>
                  <a:srgbClr val="FFFFFF"/>
                </a:solidFill>
                <a:cs typeface="Arial" charset="0"/>
              </a:rPr>
              <a:t>خطية داود وبثشبع                        997؟</a:t>
            </a:r>
          </a:p>
          <a:p>
            <a:pPr marL="2393950" indent="-2393950" algn="r"/>
            <a:r>
              <a:rPr lang="ar-JO" sz="2800" b="1" dirty="0">
                <a:solidFill>
                  <a:srgbClr val="FFFFFF"/>
                </a:solidFill>
                <a:cs typeface="Arial" charset="0"/>
              </a:rPr>
              <a:t>ولادة سليمان                               991</a:t>
            </a:r>
            <a:endParaRPr lang="en-US" sz="2800" b="1" dirty="0">
              <a:solidFill>
                <a:srgbClr val="FFFFFF"/>
              </a:solidFill>
              <a:cs typeface="Arial" charset="0"/>
            </a:endParaRPr>
          </a:p>
          <a:p>
            <a:pPr marL="2393950" indent="-2393950" algn="r"/>
            <a:r>
              <a:rPr lang="en-US" sz="2800" b="1" dirty="0">
                <a:solidFill>
                  <a:srgbClr val="FFFFFF"/>
                </a:solidFill>
                <a:cs typeface="Arial" charset="0"/>
              </a:rPr>
              <a:t> </a:t>
            </a:r>
            <a:r>
              <a:rPr lang="ar-JO" sz="2800" b="1" dirty="0">
                <a:solidFill>
                  <a:srgbClr val="FFFFFF"/>
                </a:solidFill>
                <a:cs typeface="Arial" charset="0"/>
              </a:rPr>
              <a:t>إحصاء داود                                980؟</a:t>
            </a:r>
            <a:endParaRPr lang="en-US" sz="2800" b="1" dirty="0">
              <a:solidFill>
                <a:srgbClr val="FFFFFF"/>
              </a:solidFill>
              <a:cs typeface="Arial" charset="0"/>
            </a:endParaRPr>
          </a:p>
          <a:p>
            <a:pPr marL="2393950" indent="-2393950" algn="r"/>
            <a:r>
              <a:rPr lang="en-US" sz="2800" b="1" dirty="0">
                <a:solidFill>
                  <a:srgbClr val="FFFFFF"/>
                </a:solidFill>
                <a:cs typeface="Arial" charset="0"/>
              </a:rPr>
              <a:t>	</a:t>
            </a:r>
          </a:p>
          <a:p>
            <a:pPr marL="2393950" indent="-2393950" algn="r"/>
            <a:r>
              <a:rPr lang="ar-JO" sz="2800" b="1" dirty="0">
                <a:solidFill>
                  <a:srgbClr val="FFFFFF"/>
                </a:solidFill>
                <a:cs typeface="Arial" charset="0"/>
              </a:rPr>
              <a:t>موت داود, سليمان صار ملكاً            970</a:t>
            </a:r>
            <a:endParaRPr lang="en-US" sz="2800" b="1" dirty="0">
              <a:solidFill>
                <a:srgbClr val="FFFFFF"/>
              </a:solidFill>
              <a:cs typeface="Arial" charset="0"/>
            </a:endParaRPr>
          </a:p>
          <a:p>
            <a:pPr marL="2393950" indent="-2393950" algn="r"/>
            <a:r>
              <a:rPr lang="ar-JO" sz="2800" b="1" dirty="0">
                <a:solidFill>
                  <a:srgbClr val="FFFFFF"/>
                </a:solidFill>
                <a:cs typeface="Arial" charset="0"/>
              </a:rPr>
              <a:t>انقسام المملكة                             930</a:t>
            </a:r>
            <a:endParaRPr lang="en-US" sz="2800" b="1" dirty="0">
              <a:solidFill>
                <a:srgbClr val="FFFFFF"/>
              </a:solidFill>
              <a:cs typeface="Arial" charset="0"/>
            </a:endParaRPr>
          </a:p>
        </p:txBody>
      </p:sp>
      <p:sp>
        <p:nvSpPr>
          <p:cNvPr id="171010" name="Text Box 10"/>
          <p:cNvSpPr txBox="1">
            <a:spLocks noChangeArrowheads="1"/>
          </p:cNvSpPr>
          <p:nvPr/>
        </p:nvSpPr>
        <p:spPr bwMode="auto">
          <a:xfrm>
            <a:off x="4643439" y="6477000"/>
            <a:ext cx="426243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i="1">
                <a:solidFill>
                  <a:srgbClr val="FFFFFF"/>
                </a:solidFill>
                <a:cs typeface="Arial" charset="0"/>
              </a:rPr>
              <a:t>Life Application Bible</a:t>
            </a:r>
            <a:r>
              <a:rPr lang="en-US" sz="1800" b="1">
                <a:solidFill>
                  <a:srgbClr val="FFFFFF"/>
                </a:solidFill>
                <a:cs typeface="Arial" charset="0"/>
              </a:rPr>
              <a:t>, NIV</a:t>
            </a:r>
          </a:p>
        </p:txBody>
      </p:sp>
      <p:sp>
        <p:nvSpPr>
          <p:cNvPr id="171011" name="Rectangle 11"/>
          <p:cNvSpPr>
            <a:spLocks noGrp="1" noChangeArrowheads="1"/>
          </p:cNvSpPr>
          <p:nvPr>
            <p:ph type="title" idx="4294967295"/>
          </p:nvPr>
        </p:nvSpPr>
        <p:spPr>
          <a:xfrm>
            <a:off x="0" y="274638"/>
            <a:ext cx="8229600" cy="792162"/>
          </a:xfrm>
          <a:gradFill rotWithShape="0">
            <a:gsLst>
              <a:gs pos="0">
                <a:srgbClr val="000047"/>
              </a:gs>
              <a:gs pos="100000">
                <a:srgbClr val="000099"/>
              </a:gs>
            </a:gsLst>
            <a:path path="shape">
              <a:fillToRect l="50000" t="50000" r="50000" b="50000"/>
            </a:path>
          </a:gradFill>
        </p:spPr>
        <p:txBody>
          <a:bodyPr/>
          <a:lstStyle/>
          <a:p>
            <a:pPr eaLnBrk="1" hangingPunct="1"/>
            <a:r>
              <a:rPr lang="ar-JO" b="1" dirty="0">
                <a:solidFill>
                  <a:srgbClr val="FFFFFF"/>
                </a:solidFill>
                <a:latin typeface="Arial" charset="0"/>
                <a:ea typeface="ＭＳ Ｐゴシック" charset="0"/>
                <a:cs typeface="Arial" charset="0"/>
              </a:rPr>
              <a:t>تواريخ القضاة إلى الملكية</a:t>
            </a:r>
            <a:endParaRPr lang="en-US" b="1" dirty="0">
              <a:solidFill>
                <a:srgbClr val="FFFFFF"/>
              </a:solidFill>
              <a:latin typeface="Arial" charset="0"/>
              <a:ea typeface="ＭＳ Ｐゴシック" charset="0"/>
              <a:cs typeface="Arial" charset="0"/>
            </a:endParaRPr>
          </a:p>
        </p:txBody>
      </p:sp>
    </p:spTree>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72033" name="Picture 102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92289" y="0"/>
            <a:ext cx="55594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34" name="Rectangle 1030"/>
          <p:cNvSpPr>
            <a:spLocks noGrp="1" noChangeArrowheads="1"/>
          </p:cNvSpPr>
          <p:nvPr>
            <p:ph type="title" idx="4294967295"/>
          </p:nvPr>
        </p:nvSpPr>
        <p:spPr>
          <a:xfrm>
            <a:off x="0" y="5410200"/>
            <a:ext cx="4800600" cy="533400"/>
          </a:xfrm>
          <a:solidFill>
            <a:srgbClr val="000099"/>
          </a:solidFill>
        </p:spPr>
        <p:txBody>
          <a:bodyPr/>
          <a:lstStyle/>
          <a:p>
            <a:pPr eaLnBrk="1" hangingPunct="1"/>
            <a:r>
              <a:rPr lang="ar-JO" sz="3200" dirty="0">
                <a:solidFill>
                  <a:schemeClr val="bg1"/>
                </a:solidFill>
                <a:latin typeface="Arial" panose="020B0604020202020204" pitchFamily="34" charset="0"/>
                <a:ea typeface="ＭＳ Ｐゴシック" charset="0"/>
                <a:cs typeface="Arial" panose="020B0604020202020204" pitchFamily="34" charset="0"/>
              </a:rPr>
              <a:t>أماكن رئيسية في 2 صموئيل</a:t>
            </a:r>
            <a:endParaRPr lang="en-US" sz="320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72035" name="Text Box 10"/>
          <p:cNvSpPr txBox="1">
            <a:spLocks noChangeArrowheads="1"/>
          </p:cNvSpPr>
          <p:nvPr/>
        </p:nvSpPr>
        <p:spPr bwMode="auto">
          <a:xfrm>
            <a:off x="4643439" y="6477000"/>
            <a:ext cx="426243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i="1">
                <a:solidFill>
                  <a:srgbClr val="FFFFFF"/>
                </a:solidFill>
                <a:latin typeface="Arial" panose="020B0604020202020204" pitchFamily="34" charset="0"/>
                <a:cs typeface="Arial" panose="020B0604020202020204" pitchFamily="34" charset="0"/>
              </a:rPr>
              <a:t>Life Application Bible</a:t>
            </a:r>
            <a:r>
              <a:rPr lang="en-US" sz="1800" b="1">
                <a:solidFill>
                  <a:srgbClr val="FFFFFF"/>
                </a:solidFill>
                <a:latin typeface="Arial" panose="020B0604020202020204" pitchFamily="34" charset="0"/>
                <a:cs typeface="Arial" panose="020B0604020202020204" pitchFamily="34" charset="0"/>
              </a:rPr>
              <a:t>, NIV</a:t>
            </a:r>
          </a:p>
        </p:txBody>
      </p:sp>
    </p:spTree>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2" y="-7614"/>
            <a:ext cx="9162651" cy="1012616"/>
          </a:xfrm>
          <a:noFill/>
          <a:ln>
            <a:noFill/>
          </a:ln>
        </p:spPr>
        <p:txBody>
          <a:bodyPr vert="horz" wrap="square" lIns="91440" tIns="45720" rIns="91440" bIns="45720" numCol="1" anchor="ctr" anchorCtr="0" compatLnSpc="1">
            <a:prstTxWarp prst="textNoShape">
              <a:avLst/>
            </a:prstTxWarp>
          </a:bodyPr>
          <a:lstStyle/>
          <a:p>
            <a:r>
              <a:rPr lang="ar-JO" sz="48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الموضوع الرئيسي</a:t>
            </a:r>
            <a:endParaRPr lang="en-US" sz="48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لطف عهد الله </a:t>
            </a:r>
          </a:p>
          <a:p>
            <a:pP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إلى داود</a:t>
            </a:r>
            <a:endPar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1"/>
            <a:ext cx="86836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209</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7"/>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صموئيل</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767776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1066800" y="0"/>
            <a:ext cx="7086600" cy="1066800"/>
          </a:xfrm>
          <a:solidFill>
            <a:schemeClr val="tx1"/>
          </a:solidFill>
          <a:ln>
            <a:solidFill>
              <a:schemeClr val="tx1"/>
            </a:solidFill>
            <a:miter lim="800000"/>
            <a:headEnd/>
            <a:tailEnd/>
          </a:ln>
        </p:spPr>
        <p:txBody>
          <a:bodyPr/>
          <a:lstStyle/>
          <a:p>
            <a:pPr eaLnBrk="1" hangingPunct="1"/>
            <a:r>
              <a:rPr lang="ar-JO" sz="3600" b="1" dirty="0">
                <a:solidFill>
                  <a:srgbClr val="FFFFFF"/>
                </a:solidFill>
                <a:latin typeface="Arial" panose="020B0604020202020204" pitchFamily="34" charset="0"/>
                <a:ea typeface="ＭＳ Ｐゴシック" charset="0"/>
                <a:cs typeface="Arial" panose="020B0604020202020204" pitchFamily="34" charset="0"/>
              </a:rPr>
              <a:t>منطقية صموئيل, الملوك و الأخبار</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69315" name="Rectangle 4"/>
          <p:cNvSpPr>
            <a:spLocks noChangeArrowheads="1"/>
          </p:cNvSpPr>
          <p:nvPr/>
        </p:nvSpPr>
        <p:spPr bwMode="auto">
          <a:xfrm>
            <a:off x="152400" y="1295400"/>
            <a:ext cx="828675"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endParaRPr kumimoji="0" lang="en-US" sz="20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9316" name="Rectangle 5"/>
          <p:cNvSpPr>
            <a:spLocks noChangeArrowheads="1"/>
          </p:cNvSpPr>
          <p:nvPr/>
        </p:nvSpPr>
        <p:spPr bwMode="auto">
          <a:xfrm>
            <a:off x="981075" y="1295400"/>
            <a:ext cx="1155700"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9317" name="Rectangle 6"/>
          <p:cNvSpPr>
            <a:spLocks noChangeArrowheads="1"/>
          </p:cNvSpPr>
          <p:nvPr/>
        </p:nvSpPr>
        <p:spPr bwMode="auto">
          <a:xfrm>
            <a:off x="7926388" y="1295400"/>
            <a:ext cx="2012950"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9318" name="Rectangle 7"/>
          <p:cNvSpPr>
            <a:spLocks noChangeArrowheads="1"/>
          </p:cNvSpPr>
          <p:nvPr/>
        </p:nvSpPr>
        <p:spPr bwMode="auto">
          <a:xfrm>
            <a:off x="76200" y="2332038"/>
            <a:ext cx="828675"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الأسفار</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9319" name="Rectangle 8"/>
          <p:cNvSpPr>
            <a:spLocks noChangeArrowheads="1"/>
          </p:cNvSpPr>
          <p:nvPr/>
        </p:nvSpPr>
        <p:spPr bwMode="auto">
          <a:xfrm>
            <a:off x="7716838" y="2332038"/>
            <a:ext cx="2341562"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9320" name="Rectangle 9"/>
          <p:cNvSpPr>
            <a:spLocks noChangeArrowheads="1"/>
          </p:cNvSpPr>
          <p:nvPr/>
        </p:nvSpPr>
        <p:spPr bwMode="auto">
          <a:xfrm>
            <a:off x="76200" y="3138488"/>
            <a:ext cx="828675"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الملوك</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9321" name="Rectangle 10"/>
          <p:cNvSpPr>
            <a:spLocks noChangeArrowheads="1"/>
          </p:cNvSpPr>
          <p:nvPr/>
        </p:nvSpPr>
        <p:spPr bwMode="auto">
          <a:xfrm>
            <a:off x="981075" y="3138488"/>
            <a:ext cx="1155700"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شاول</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9322" name="Rectangle 11"/>
          <p:cNvSpPr>
            <a:spLocks noChangeArrowheads="1"/>
          </p:cNvSpPr>
          <p:nvPr/>
        </p:nvSpPr>
        <p:spPr bwMode="auto">
          <a:xfrm>
            <a:off x="2051720" y="3138488"/>
            <a:ext cx="1036638"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داود</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9323" name="Rectangle 12"/>
          <p:cNvSpPr>
            <a:spLocks noChangeArrowheads="1"/>
          </p:cNvSpPr>
          <p:nvPr/>
        </p:nvSpPr>
        <p:spPr bwMode="auto">
          <a:xfrm>
            <a:off x="2987824" y="3138488"/>
            <a:ext cx="2573337"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سليمان-أخزيا</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9324" name="Rectangle 13"/>
          <p:cNvSpPr>
            <a:spLocks noChangeArrowheads="1"/>
          </p:cNvSpPr>
          <p:nvPr/>
        </p:nvSpPr>
        <p:spPr bwMode="auto">
          <a:xfrm>
            <a:off x="5322515" y="3138488"/>
            <a:ext cx="1789634"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اخزيا-صدقيا</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9325" name="Rectangle 14"/>
          <p:cNvSpPr>
            <a:spLocks noChangeArrowheads="1"/>
          </p:cNvSpPr>
          <p:nvPr/>
        </p:nvSpPr>
        <p:spPr bwMode="auto">
          <a:xfrm>
            <a:off x="7239000" y="3138488"/>
            <a:ext cx="2341563"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9326" name="Rectangle 15"/>
          <p:cNvSpPr>
            <a:spLocks noChangeArrowheads="1"/>
          </p:cNvSpPr>
          <p:nvPr/>
        </p:nvSpPr>
        <p:spPr bwMode="auto">
          <a:xfrm>
            <a:off x="76200" y="4173538"/>
            <a:ext cx="82867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التواريخ</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9327" name="Rectangle 16"/>
          <p:cNvSpPr>
            <a:spLocks noChangeArrowheads="1"/>
          </p:cNvSpPr>
          <p:nvPr/>
        </p:nvSpPr>
        <p:spPr bwMode="auto">
          <a:xfrm>
            <a:off x="981075" y="4173538"/>
            <a:ext cx="115570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1043</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9328" name="Rectangle 17"/>
          <p:cNvSpPr>
            <a:spLocks noChangeArrowheads="1"/>
          </p:cNvSpPr>
          <p:nvPr/>
        </p:nvSpPr>
        <p:spPr bwMode="auto">
          <a:xfrm>
            <a:off x="2023194" y="4173538"/>
            <a:ext cx="1036638"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1011</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9331" name="Rectangle 20"/>
          <p:cNvSpPr>
            <a:spLocks noChangeArrowheads="1"/>
          </p:cNvSpPr>
          <p:nvPr/>
        </p:nvSpPr>
        <p:spPr bwMode="auto">
          <a:xfrm>
            <a:off x="7832725" y="4173538"/>
            <a:ext cx="62547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538</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9332" name="Rectangle 21"/>
          <p:cNvSpPr>
            <a:spLocks noChangeArrowheads="1"/>
          </p:cNvSpPr>
          <p:nvPr/>
        </p:nvSpPr>
        <p:spPr bwMode="auto">
          <a:xfrm>
            <a:off x="7875588" y="4173538"/>
            <a:ext cx="1585912"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9333" name="Rectangle 22"/>
          <p:cNvSpPr>
            <a:spLocks noChangeArrowheads="1"/>
          </p:cNvSpPr>
          <p:nvPr/>
        </p:nvSpPr>
        <p:spPr bwMode="auto">
          <a:xfrm>
            <a:off x="76200" y="5210175"/>
            <a:ext cx="828675"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المملكة</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9334" name="Rectangle 23"/>
          <p:cNvSpPr>
            <a:spLocks noChangeArrowheads="1"/>
          </p:cNvSpPr>
          <p:nvPr/>
        </p:nvSpPr>
        <p:spPr bwMode="auto">
          <a:xfrm>
            <a:off x="981075" y="5210175"/>
            <a:ext cx="1797050"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متحدة </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269335" name="Rectangle 24"/>
          <p:cNvSpPr>
            <a:spLocks noChangeArrowheads="1"/>
          </p:cNvSpPr>
          <p:nvPr/>
        </p:nvSpPr>
        <p:spPr bwMode="auto">
          <a:xfrm>
            <a:off x="2778125" y="5210175"/>
            <a:ext cx="381158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منقسمة </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p:txBody>
      </p:sp>
      <p:sp>
        <p:nvSpPr>
          <p:cNvPr id="269336" name="Rectangle 25"/>
          <p:cNvSpPr>
            <a:spLocks noChangeArrowheads="1"/>
          </p:cNvSpPr>
          <p:nvPr/>
        </p:nvSpPr>
        <p:spPr bwMode="auto">
          <a:xfrm>
            <a:off x="6589713" y="5210175"/>
            <a:ext cx="833437"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7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باقية</a:t>
            </a:r>
            <a:endParaRPr kumimoji="0" lang="en-US" sz="17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9337" name="Rectangle 26"/>
          <p:cNvSpPr>
            <a:spLocks noChangeArrowheads="1"/>
          </p:cNvSpPr>
          <p:nvPr/>
        </p:nvSpPr>
        <p:spPr bwMode="auto">
          <a:xfrm>
            <a:off x="7423150" y="5210175"/>
            <a:ext cx="221773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عائدة</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69338" name="Group 27"/>
          <p:cNvGrpSpPr>
            <a:grpSpLocks/>
          </p:cNvGrpSpPr>
          <p:nvPr/>
        </p:nvGrpSpPr>
        <p:grpSpPr bwMode="auto">
          <a:xfrm>
            <a:off x="2076450" y="1295400"/>
            <a:ext cx="1157288" cy="1036638"/>
            <a:chOff x="1063" y="0"/>
            <a:chExt cx="620" cy="518"/>
          </a:xfrm>
        </p:grpSpPr>
        <p:sp>
          <p:nvSpPr>
            <p:cNvPr id="269362" name="Rectangle 28"/>
            <p:cNvSpPr>
              <a:spLocks noChangeArrowheads="1"/>
            </p:cNvSpPr>
            <p:nvPr/>
          </p:nvSpPr>
          <p:spPr bwMode="auto">
            <a:xfrm>
              <a:off x="1095" y="0"/>
              <a:ext cx="55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9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9363" name="Rectangle 29"/>
            <p:cNvSpPr>
              <a:spLocks noChangeArrowheads="1"/>
            </p:cNvSpPr>
            <p:nvPr/>
          </p:nvSpPr>
          <p:spPr bwMode="auto">
            <a:xfrm>
              <a:off x="1063" y="0"/>
              <a:ext cx="620"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EFDE3"/>
                  </a:solidFill>
                  <a:effectLst/>
                  <a:uLnTx/>
                  <a:uFillTx/>
                  <a:latin typeface="Arial" panose="020B0604020202020204" pitchFamily="34" charset="0"/>
                  <a:cs typeface="Arial" panose="020B0604020202020204" pitchFamily="34" charset="0"/>
                </a:rPr>
                <a:t>1</a:t>
              </a:r>
              <a:br>
                <a:rPr kumimoji="0" lang="en-US" sz="2000" b="1" i="0" u="none" strike="noStrike" kern="1200" cap="none" spc="0" normalizeH="0" baseline="0" noProof="0" dirty="0">
                  <a:ln>
                    <a:noFill/>
                  </a:ln>
                  <a:solidFill>
                    <a:srgbClr val="FEFDE3"/>
                  </a:solidFill>
                  <a:effectLst/>
                  <a:uLnTx/>
                  <a:uFillTx/>
                  <a:latin typeface="Arial" panose="020B0604020202020204" pitchFamily="34" charset="0"/>
                  <a:cs typeface="Arial" panose="020B0604020202020204" pitchFamily="34" charset="0"/>
                </a:rPr>
              </a:br>
              <a:r>
                <a:rPr kumimoji="0" lang="ar-JO" sz="2000" b="1" i="0" u="none" strike="noStrike" kern="1200" cap="none" spc="0" normalizeH="0" baseline="0" noProof="0" dirty="0">
                  <a:ln>
                    <a:noFill/>
                  </a:ln>
                  <a:solidFill>
                    <a:srgbClr val="FEFDE3"/>
                  </a:solidFill>
                  <a:effectLst/>
                  <a:uLnTx/>
                  <a:uFillTx/>
                  <a:latin typeface="Arial" panose="020B0604020202020204" pitchFamily="34" charset="0"/>
                  <a:cs typeface="Arial" panose="020B0604020202020204" pitchFamily="34" charset="0"/>
                </a:rPr>
                <a:t>أخبار</a:t>
              </a:r>
              <a:endParaRPr kumimoji="0" lang="en-US" sz="2000" b="1" i="0" u="none" strike="noStrike" kern="1200" cap="none" spc="0" normalizeH="0" baseline="0" noProof="0" dirty="0">
                <a:ln>
                  <a:noFill/>
                </a:ln>
                <a:solidFill>
                  <a:srgbClr val="FEFDE3"/>
                </a:solidFill>
                <a:effectLst/>
                <a:uLnTx/>
                <a:uFillTx/>
                <a:latin typeface="Arial" panose="020B0604020202020204" pitchFamily="34" charset="0"/>
                <a:cs typeface="Arial" panose="020B0604020202020204" pitchFamily="34" charset="0"/>
              </a:endParaRPr>
            </a:p>
          </p:txBody>
        </p:sp>
      </p:grpSp>
      <p:grpSp>
        <p:nvGrpSpPr>
          <p:cNvPr id="269339" name="Group 30"/>
          <p:cNvGrpSpPr>
            <a:grpSpLocks/>
          </p:cNvGrpSpPr>
          <p:nvPr/>
        </p:nvGrpSpPr>
        <p:grpSpPr bwMode="auto">
          <a:xfrm>
            <a:off x="3233738" y="1295400"/>
            <a:ext cx="4843462" cy="1036638"/>
            <a:chOff x="1683" y="0"/>
            <a:chExt cx="2515" cy="518"/>
          </a:xfrm>
        </p:grpSpPr>
        <p:sp>
          <p:nvSpPr>
            <p:cNvPr id="269360" name="Rectangle 31"/>
            <p:cNvSpPr>
              <a:spLocks noChangeArrowheads="1"/>
            </p:cNvSpPr>
            <p:nvPr/>
          </p:nvSpPr>
          <p:spPr bwMode="auto">
            <a:xfrm>
              <a:off x="1715" y="0"/>
              <a:ext cx="2451"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EFDE3"/>
                  </a:solidFill>
                  <a:effectLst/>
                  <a:uLnTx/>
                  <a:uFillTx/>
                  <a:latin typeface="Arial" panose="020B0604020202020204" pitchFamily="34" charset="0"/>
                  <a:cs typeface="Arial" panose="020B0604020202020204" pitchFamily="34" charset="0"/>
                </a:rPr>
                <a:t>2</a:t>
              </a:r>
              <a:br>
                <a:rPr kumimoji="0" lang="en-US" sz="2400" b="1" i="0" u="none" strike="noStrike" kern="1200" cap="none" spc="0" normalizeH="0" baseline="0" noProof="0" dirty="0">
                  <a:ln>
                    <a:noFill/>
                  </a:ln>
                  <a:solidFill>
                    <a:srgbClr val="FEFDE3"/>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FEFDE3"/>
                  </a:solidFill>
                  <a:effectLst/>
                  <a:uLnTx/>
                  <a:uFillTx/>
                  <a:latin typeface="Arial" panose="020B0604020202020204" pitchFamily="34" charset="0"/>
                  <a:cs typeface="Arial" panose="020B0604020202020204" pitchFamily="34" charset="0"/>
                </a:rPr>
                <a:t>أخبار</a:t>
              </a:r>
              <a:endParaRPr kumimoji="0" lang="en-US" sz="2400" b="1" i="0" u="none" strike="noStrike" kern="1200" cap="none" spc="0" normalizeH="0" baseline="0" noProof="0" dirty="0">
                <a:ln>
                  <a:noFill/>
                </a:ln>
                <a:solidFill>
                  <a:srgbClr val="FEFDE3"/>
                </a:solidFill>
                <a:effectLst/>
                <a:uLnTx/>
                <a:uFillTx/>
                <a:latin typeface="Arial" panose="020B0604020202020204" pitchFamily="34" charset="0"/>
                <a:cs typeface="Arial" panose="020B0604020202020204" pitchFamily="34" charset="0"/>
              </a:endParaRPr>
            </a:p>
          </p:txBody>
        </p:sp>
        <p:sp>
          <p:nvSpPr>
            <p:cNvPr id="269361" name="Rectangle 32"/>
            <p:cNvSpPr>
              <a:spLocks noChangeArrowheads="1"/>
            </p:cNvSpPr>
            <p:nvPr/>
          </p:nvSpPr>
          <p:spPr bwMode="auto">
            <a:xfrm>
              <a:off x="1683" y="0"/>
              <a:ext cx="2515"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69340" name="Group 33"/>
          <p:cNvGrpSpPr>
            <a:grpSpLocks/>
          </p:cNvGrpSpPr>
          <p:nvPr/>
        </p:nvGrpSpPr>
        <p:grpSpPr bwMode="auto">
          <a:xfrm>
            <a:off x="762000" y="2332038"/>
            <a:ext cx="1274763" cy="806450"/>
            <a:chOff x="444" y="518"/>
            <a:chExt cx="683" cy="403"/>
          </a:xfrm>
        </p:grpSpPr>
        <p:sp>
          <p:nvSpPr>
            <p:cNvPr id="269358"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EFDE3"/>
                  </a:solidFill>
                  <a:effectLst/>
                  <a:uLnTx/>
                  <a:uFillTx/>
                  <a:latin typeface="Arial" panose="020B0604020202020204" pitchFamily="34" charset="0"/>
                  <a:cs typeface="Arial" panose="020B0604020202020204" pitchFamily="34" charset="0"/>
                </a:rPr>
                <a:t>1       صموئيل</a:t>
              </a:r>
              <a:endParaRPr kumimoji="0" lang="en-US" sz="2400" b="1" i="0" u="none" strike="noStrike" kern="1200" cap="none" spc="0" normalizeH="0" baseline="0" noProof="0" dirty="0">
                <a:ln>
                  <a:noFill/>
                </a:ln>
                <a:solidFill>
                  <a:srgbClr val="FEFDE3"/>
                </a:solidFill>
                <a:effectLst/>
                <a:uLnTx/>
                <a:uFillTx/>
                <a:latin typeface="Arial" panose="020B0604020202020204" pitchFamily="34" charset="0"/>
                <a:cs typeface="Arial" panose="020B0604020202020204" pitchFamily="34" charset="0"/>
              </a:endParaRPr>
            </a:p>
          </p:txBody>
        </p:sp>
        <p:sp>
          <p:nvSpPr>
            <p:cNvPr id="269359" name="Rectangle 35"/>
            <p:cNvSpPr>
              <a:spLocks noChangeArrowheads="1"/>
            </p:cNvSpPr>
            <p:nvPr/>
          </p:nvSpPr>
          <p:spPr bwMode="auto">
            <a:xfrm>
              <a:off x="444" y="518"/>
              <a:ext cx="68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69341" name="Rectangle 36"/>
          <p:cNvSpPr>
            <a:spLocks noChangeArrowheads="1"/>
          </p:cNvSpPr>
          <p:nvPr/>
        </p:nvSpPr>
        <p:spPr bwMode="auto">
          <a:xfrm>
            <a:off x="2057400" y="2332038"/>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EFDE3"/>
                </a:solidFill>
                <a:effectLst/>
                <a:uLnTx/>
                <a:uFillTx/>
                <a:latin typeface="Arial" panose="020B0604020202020204" pitchFamily="34" charset="0"/>
                <a:cs typeface="Arial" panose="020B0604020202020204" pitchFamily="34" charset="0"/>
              </a:rPr>
              <a:t>2       صموئيل</a:t>
            </a:r>
            <a:endParaRPr kumimoji="0" lang="en-US" sz="2400" b="1" i="0" u="none" strike="noStrike" kern="1200" cap="none" spc="0" normalizeH="0" baseline="0" noProof="0" dirty="0">
              <a:ln>
                <a:noFill/>
              </a:ln>
              <a:solidFill>
                <a:srgbClr val="FEFDE3"/>
              </a:solidFill>
              <a:effectLst/>
              <a:uLnTx/>
              <a:uFillTx/>
              <a:latin typeface="Arial" panose="020B0604020202020204" pitchFamily="34" charset="0"/>
              <a:cs typeface="Arial" panose="020B0604020202020204" pitchFamily="34" charset="0"/>
            </a:endParaRPr>
          </a:p>
        </p:txBody>
      </p:sp>
      <p:sp>
        <p:nvSpPr>
          <p:cNvPr id="269342" name="Rectangle 37"/>
          <p:cNvSpPr>
            <a:spLocks noChangeArrowheads="1"/>
          </p:cNvSpPr>
          <p:nvPr/>
        </p:nvSpPr>
        <p:spPr bwMode="auto">
          <a:xfrm>
            <a:off x="2066925" y="2332038"/>
            <a:ext cx="1223963"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69343" name="Group 38"/>
          <p:cNvGrpSpPr>
            <a:grpSpLocks/>
          </p:cNvGrpSpPr>
          <p:nvPr/>
        </p:nvGrpSpPr>
        <p:grpSpPr bwMode="auto">
          <a:xfrm>
            <a:off x="3233738" y="2332038"/>
            <a:ext cx="1986334" cy="806450"/>
            <a:chOff x="1747" y="518"/>
            <a:chExt cx="1443" cy="403"/>
          </a:xfrm>
        </p:grpSpPr>
        <p:sp>
          <p:nvSpPr>
            <p:cNvPr id="124967"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EFDE3"/>
                  </a:solidFill>
                  <a:effectLst/>
                  <a:uLnTx/>
                  <a:uFillTx/>
                  <a:latin typeface="Arial" panose="020B0604020202020204" pitchFamily="34" charset="0"/>
                  <a:cs typeface="Arial" panose="020B0604020202020204" pitchFamily="34" charset="0"/>
                </a:rPr>
                <a:t>1                 ملوك</a:t>
              </a:r>
              <a:endParaRPr kumimoji="0" lang="en-US" sz="2400" b="1" i="0" u="none" strike="noStrike" kern="1200" cap="none" spc="0" normalizeH="0" baseline="0" noProof="0" dirty="0">
                <a:ln>
                  <a:noFill/>
                </a:ln>
                <a:solidFill>
                  <a:srgbClr val="FEFDE3"/>
                </a:solidFill>
                <a:effectLst/>
                <a:uLnTx/>
                <a:uFillTx/>
                <a:latin typeface="Arial" panose="020B0604020202020204" pitchFamily="34" charset="0"/>
                <a:ea typeface="Times New Roman" charset="0"/>
                <a:cs typeface="Arial" panose="020B0604020202020204" pitchFamily="34" charset="0"/>
              </a:endParaRPr>
            </a:p>
          </p:txBody>
        </p:sp>
        <p:sp>
          <p:nvSpPr>
            <p:cNvPr id="269357" name="Rectangle 40"/>
            <p:cNvSpPr>
              <a:spLocks noChangeArrowheads="1"/>
            </p:cNvSpPr>
            <p:nvPr/>
          </p:nvSpPr>
          <p:spPr bwMode="auto">
            <a:xfrm>
              <a:off x="1747" y="518"/>
              <a:ext cx="144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69344" name="Group 41"/>
          <p:cNvGrpSpPr>
            <a:grpSpLocks/>
          </p:cNvGrpSpPr>
          <p:nvPr/>
        </p:nvGrpSpPr>
        <p:grpSpPr bwMode="auto">
          <a:xfrm>
            <a:off x="5148064" y="2332038"/>
            <a:ext cx="1862336" cy="806450"/>
            <a:chOff x="3190" y="518"/>
            <a:chExt cx="895" cy="403"/>
          </a:xfrm>
        </p:grpSpPr>
        <p:sp>
          <p:nvSpPr>
            <p:cNvPr id="124970"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EFDE3"/>
                  </a:solidFill>
                  <a:effectLst/>
                  <a:uLnTx/>
                  <a:uFillTx/>
                  <a:latin typeface="Arial" panose="020B0604020202020204" pitchFamily="34" charset="0"/>
                  <a:cs typeface="Arial" panose="020B0604020202020204" pitchFamily="34" charset="0"/>
                </a:rPr>
                <a:t>2</a:t>
              </a:r>
              <a:br>
                <a:rPr kumimoji="0" lang="en-US" sz="2400" b="1" i="0" u="none" strike="noStrike" kern="1200" cap="none" spc="0" normalizeH="0" baseline="0" noProof="0" dirty="0">
                  <a:ln>
                    <a:noFill/>
                  </a:ln>
                  <a:solidFill>
                    <a:srgbClr val="FEFDE3"/>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FEFDE3"/>
                  </a:solidFill>
                  <a:effectLst/>
                  <a:uLnTx/>
                  <a:uFillTx/>
                  <a:latin typeface="Arial" panose="020B0604020202020204" pitchFamily="34" charset="0"/>
                  <a:cs typeface="Arial" panose="020B0604020202020204" pitchFamily="34" charset="0"/>
                </a:rPr>
                <a:t>الملوك</a:t>
              </a:r>
              <a:endParaRPr kumimoji="0" lang="en-US" sz="2400" b="1" i="0" u="none" strike="noStrike" kern="1200" cap="none" spc="0" normalizeH="0" baseline="0" noProof="0" dirty="0">
                <a:ln>
                  <a:noFill/>
                </a:ln>
                <a:solidFill>
                  <a:srgbClr val="FEFDE3"/>
                </a:solidFill>
                <a:effectLst/>
                <a:uLnTx/>
                <a:uFillTx/>
                <a:latin typeface="Arial" panose="020B0604020202020204" pitchFamily="34" charset="0"/>
                <a:ea typeface="Times New Roman" charset="0"/>
                <a:cs typeface="Arial" panose="020B0604020202020204" pitchFamily="34" charset="0"/>
              </a:endParaRPr>
            </a:p>
          </p:txBody>
        </p:sp>
        <p:sp>
          <p:nvSpPr>
            <p:cNvPr id="269355" name="Rectangle 43"/>
            <p:cNvSpPr>
              <a:spLocks noChangeArrowheads="1"/>
            </p:cNvSpPr>
            <p:nvPr/>
          </p:nvSpPr>
          <p:spPr bwMode="auto">
            <a:xfrm>
              <a:off x="3190" y="518"/>
              <a:ext cx="89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pic>
        <p:nvPicPr>
          <p:cNvPr id="124972" name="Picture 44"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48768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3" name="Picture 45"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48768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4" name="Picture 46" descr="j029776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81800" y="4800600"/>
            <a:ext cx="925513" cy="88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75" name="AutoShape 47"/>
          <p:cNvSpPr>
            <a:spLocks noChangeArrowheads="1"/>
          </p:cNvSpPr>
          <p:nvPr/>
        </p:nvSpPr>
        <p:spPr bwMode="auto">
          <a:xfrm>
            <a:off x="6172200" y="4876800"/>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24976" name="AutoShape 48"/>
          <p:cNvSpPr>
            <a:spLocks noChangeArrowheads="1"/>
          </p:cNvSpPr>
          <p:nvPr/>
        </p:nvSpPr>
        <p:spPr bwMode="auto">
          <a:xfrm>
            <a:off x="6553200"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24977" name="AutoShape 49"/>
          <p:cNvSpPr>
            <a:spLocks noChangeArrowheads="1"/>
          </p:cNvSpPr>
          <p:nvPr/>
        </p:nvSpPr>
        <p:spPr bwMode="auto">
          <a:xfrm rot="10800000">
            <a:off x="7991475"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124978" name="Picture 50" descr="j029557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57600" y="4929198"/>
            <a:ext cx="1447800" cy="10747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9" name="Picture 51"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48768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53" name="Text Box 3"/>
          <p:cNvSpPr txBox="1">
            <a:spLocks noChangeArrowheads="1"/>
          </p:cNvSpPr>
          <p:nvPr/>
        </p:nvSpPr>
        <p:spPr bwMode="auto">
          <a:xfrm>
            <a:off x="8072462" y="71438"/>
            <a:ext cx="1000101" cy="693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220    264</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2" name="Rectangle 18">
            <a:extLst>
              <a:ext uri="{FF2B5EF4-FFF2-40B4-BE49-F238E27FC236}">
                <a16:creationId xmlns:a16="http://schemas.microsoft.com/office/drawing/2014/main" id="{D6FC8D18-8DD9-8F4C-AA71-CE102113A2B5}"/>
              </a:ext>
            </a:extLst>
          </p:cNvPr>
          <p:cNvSpPr>
            <a:spLocks noChangeArrowheads="1"/>
          </p:cNvSpPr>
          <p:nvPr/>
        </p:nvSpPr>
        <p:spPr bwMode="auto">
          <a:xfrm>
            <a:off x="3124200" y="4173538"/>
            <a:ext cx="2246313"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971        931           852</a:t>
            </a:r>
          </a:p>
        </p:txBody>
      </p:sp>
      <p:sp>
        <p:nvSpPr>
          <p:cNvPr id="53" name="Rectangle 19">
            <a:extLst>
              <a:ext uri="{FF2B5EF4-FFF2-40B4-BE49-F238E27FC236}">
                <a16:creationId xmlns:a16="http://schemas.microsoft.com/office/drawing/2014/main" id="{A4AE25CE-11EE-6F4F-8E02-5522F3AB540F}"/>
              </a:ext>
            </a:extLst>
          </p:cNvPr>
          <p:cNvSpPr>
            <a:spLocks noChangeArrowheads="1"/>
          </p:cNvSpPr>
          <p:nvPr/>
        </p:nvSpPr>
        <p:spPr bwMode="auto">
          <a:xfrm>
            <a:off x="5286112" y="4173538"/>
            <a:ext cx="209420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852           722   586   560</a:t>
            </a:r>
          </a:p>
        </p:txBody>
      </p:sp>
    </p:spTree>
    <p:extLst>
      <p:ext uri="{BB962C8B-B14F-4D97-AF65-F5344CB8AC3E}">
        <p14:creationId xmlns:p14="http://schemas.microsoft.com/office/powerpoint/2010/main" val="17371815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24972"/>
                                        </p:tgtEl>
                                        <p:attrNameLst>
                                          <p:attrName>style.visibility</p:attrName>
                                        </p:attrNameLst>
                                      </p:cBhvr>
                                      <p:to>
                                        <p:strVal val="visible"/>
                                      </p:to>
                                    </p:set>
                                    <p:animEffect transition="in" filter="diamond(in)">
                                      <p:cBhvr>
                                        <p:cTn id="7" dur="3000"/>
                                        <p:tgtEl>
                                          <p:spTgt spid="124972"/>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124973"/>
                                        </p:tgtEl>
                                        <p:attrNameLst>
                                          <p:attrName>style.visibility</p:attrName>
                                        </p:attrNameLst>
                                      </p:cBhvr>
                                      <p:to>
                                        <p:strVal val="visible"/>
                                      </p:to>
                                    </p:set>
                                    <p:animEffect transition="in" filter="diamond(in)">
                                      <p:cBhvr>
                                        <p:cTn id="11" dur="3000"/>
                                        <p:tgtEl>
                                          <p:spTgt spid="124973"/>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124979"/>
                                        </p:tgtEl>
                                        <p:attrNameLst>
                                          <p:attrName>style.visibility</p:attrName>
                                        </p:attrNameLst>
                                      </p:cBhvr>
                                      <p:to>
                                        <p:strVal val="visible"/>
                                      </p:to>
                                    </p:set>
                                    <p:animEffect transition="in" filter="diamond(in)">
                                      <p:cBhvr>
                                        <p:cTn id="15" dur="3000"/>
                                        <p:tgtEl>
                                          <p:spTgt spid="124979"/>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124978"/>
                                        </p:tgtEl>
                                        <p:attrNameLst>
                                          <p:attrName>style.visibility</p:attrName>
                                        </p:attrNameLst>
                                      </p:cBhvr>
                                      <p:to>
                                        <p:strVal val="visible"/>
                                      </p:to>
                                    </p:set>
                                    <p:animEffect transition="in" filter="diamond(in)">
                                      <p:cBhvr>
                                        <p:cTn id="19" dur="3000"/>
                                        <p:tgtEl>
                                          <p:spTgt spid="124978"/>
                                        </p:tgtEl>
                                      </p:cBhvr>
                                    </p:animEffect>
                                  </p:childTnLst>
                                </p:cTn>
                              </p:par>
                            </p:childTnLst>
                          </p:cTn>
                        </p:par>
                        <p:par>
                          <p:cTn id="20" fill="hold" nodeType="afterGroup">
                            <p:stCondLst>
                              <p:cond delay="12000"/>
                            </p:stCondLst>
                            <p:childTnLst>
                              <p:par>
                                <p:cTn id="21" presetID="8" presetClass="entr" presetSubtype="16" fill="hold" grpId="0" nodeType="afterEffect">
                                  <p:stCondLst>
                                    <p:cond delay="0"/>
                                  </p:stCondLst>
                                  <p:childTnLst>
                                    <p:set>
                                      <p:cBhvr>
                                        <p:cTn id="22" dur="1" fill="hold">
                                          <p:stCondLst>
                                            <p:cond delay="0"/>
                                          </p:stCondLst>
                                        </p:cTn>
                                        <p:tgtEl>
                                          <p:spTgt spid="124975"/>
                                        </p:tgtEl>
                                        <p:attrNameLst>
                                          <p:attrName>style.visibility</p:attrName>
                                        </p:attrNameLst>
                                      </p:cBhvr>
                                      <p:to>
                                        <p:strVal val="visible"/>
                                      </p:to>
                                    </p:set>
                                    <p:animEffect transition="in" filter="diamond(in)">
                                      <p:cBhvr>
                                        <p:cTn id="23" dur="3000"/>
                                        <p:tgtEl>
                                          <p:spTgt spid="124975"/>
                                        </p:tgtEl>
                                      </p:cBhvr>
                                    </p:animEffect>
                                  </p:childTnLst>
                                </p:cTn>
                              </p:par>
                            </p:childTnLst>
                          </p:cTn>
                        </p:par>
                        <p:par>
                          <p:cTn id="24" fill="hold" nodeType="afterGroup">
                            <p:stCondLst>
                              <p:cond delay="15000"/>
                            </p:stCondLst>
                            <p:childTnLst>
                              <p:par>
                                <p:cTn id="25" presetID="8" presetClass="entr" presetSubtype="16" fill="hold" grpId="0" nodeType="afterEffect">
                                  <p:stCondLst>
                                    <p:cond delay="0"/>
                                  </p:stCondLst>
                                  <p:childTnLst>
                                    <p:set>
                                      <p:cBhvr>
                                        <p:cTn id="26" dur="1" fill="hold">
                                          <p:stCondLst>
                                            <p:cond delay="0"/>
                                          </p:stCondLst>
                                        </p:cTn>
                                        <p:tgtEl>
                                          <p:spTgt spid="124976"/>
                                        </p:tgtEl>
                                        <p:attrNameLst>
                                          <p:attrName>style.visibility</p:attrName>
                                        </p:attrNameLst>
                                      </p:cBhvr>
                                      <p:to>
                                        <p:strVal val="visible"/>
                                      </p:to>
                                    </p:set>
                                    <p:animEffect transition="in" filter="diamond(in)">
                                      <p:cBhvr>
                                        <p:cTn id="27" dur="3000"/>
                                        <p:tgtEl>
                                          <p:spTgt spid="124976"/>
                                        </p:tgtEl>
                                      </p:cBhvr>
                                    </p:animEffect>
                                  </p:childTnLst>
                                </p:cTn>
                              </p:par>
                            </p:childTnLst>
                          </p:cTn>
                        </p:par>
                        <p:par>
                          <p:cTn id="28" fill="hold" nodeType="afterGroup">
                            <p:stCondLst>
                              <p:cond delay="18000"/>
                            </p:stCondLst>
                            <p:childTnLst>
                              <p:par>
                                <p:cTn id="29" presetID="8" presetClass="entr" presetSubtype="16" fill="hold" nodeType="afterEffect">
                                  <p:stCondLst>
                                    <p:cond delay="0"/>
                                  </p:stCondLst>
                                  <p:childTnLst>
                                    <p:set>
                                      <p:cBhvr>
                                        <p:cTn id="30" dur="1" fill="hold">
                                          <p:stCondLst>
                                            <p:cond delay="0"/>
                                          </p:stCondLst>
                                        </p:cTn>
                                        <p:tgtEl>
                                          <p:spTgt spid="124974"/>
                                        </p:tgtEl>
                                        <p:attrNameLst>
                                          <p:attrName>style.visibility</p:attrName>
                                        </p:attrNameLst>
                                      </p:cBhvr>
                                      <p:to>
                                        <p:strVal val="visible"/>
                                      </p:to>
                                    </p:set>
                                    <p:animEffect transition="in" filter="diamond(in)">
                                      <p:cBhvr>
                                        <p:cTn id="31" dur="3000"/>
                                        <p:tgtEl>
                                          <p:spTgt spid="124974"/>
                                        </p:tgtEl>
                                      </p:cBhvr>
                                    </p:animEffect>
                                  </p:childTnLst>
                                </p:cTn>
                              </p:par>
                            </p:childTnLst>
                          </p:cTn>
                        </p:par>
                        <p:par>
                          <p:cTn id="32" fill="hold" nodeType="afterGroup">
                            <p:stCondLst>
                              <p:cond delay="21000"/>
                            </p:stCondLst>
                            <p:childTnLst>
                              <p:par>
                                <p:cTn id="33" presetID="8" presetClass="entr" presetSubtype="16" fill="hold" grpId="0" nodeType="afterEffect">
                                  <p:stCondLst>
                                    <p:cond delay="0"/>
                                  </p:stCondLst>
                                  <p:childTnLst>
                                    <p:set>
                                      <p:cBhvr>
                                        <p:cTn id="34" dur="1" fill="hold">
                                          <p:stCondLst>
                                            <p:cond delay="0"/>
                                          </p:stCondLst>
                                        </p:cTn>
                                        <p:tgtEl>
                                          <p:spTgt spid="124977"/>
                                        </p:tgtEl>
                                        <p:attrNameLst>
                                          <p:attrName>style.visibility</p:attrName>
                                        </p:attrNameLst>
                                      </p:cBhvr>
                                      <p:to>
                                        <p:strVal val="visible"/>
                                      </p:to>
                                    </p:set>
                                    <p:animEffect transition="in" filter="diamond(in)">
                                      <p:cBhvr>
                                        <p:cTn id="35" dur="3000"/>
                                        <p:tgtEl>
                                          <p:spTgt spid="124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75" grpId="0" animBg="1"/>
      <p:bldP spid="124976" grpId="0" animBg="1"/>
      <p:bldP spid="124977"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272386" name="Rectangle 2" descr="Green marble"/>
          <p:cNvSpPr>
            <a:spLocks noGrp="1" noChangeArrowheads="1"/>
          </p:cNvSpPr>
          <p:nvPr>
            <p:ph type="title"/>
          </p:nvPr>
        </p:nvSpPr>
        <p:spPr>
          <a:xfrm>
            <a:off x="1371600" y="76200"/>
            <a:ext cx="6477000" cy="609600"/>
          </a:xfrm>
          <a:blipFill dpi="0" rotWithShape="1">
            <a:blip r:embed="rId3"/>
            <a:srcRect/>
            <a:tile tx="0" ty="0" sx="100000" sy="100000" flip="none" algn="tl"/>
          </a:blipFill>
          <a:ln>
            <a:solidFill>
              <a:schemeClr val="tx1"/>
            </a:solidFill>
            <a:miter lim="800000"/>
            <a:headEnd/>
            <a:tailEnd/>
          </a:ln>
        </p:spPr>
        <p:txBody>
          <a:bodyPr/>
          <a:lstStyle/>
          <a:p>
            <a:pPr eaLnBrk="1" hangingPunct="1"/>
            <a:r>
              <a:rPr kumimoji="1" lang="ar-JO" b="1" dirty="0">
                <a:solidFill>
                  <a:srgbClr val="FFFFFF"/>
                </a:solidFill>
                <a:latin typeface="Arial" panose="020B0604020202020204" pitchFamily="34" charset="0"/>
                <a:ea typeface="ＭＳ Ｐゴシック" charset="0"/>
                <a:cs typeface="Arial" panose="020B0604020202020204" pitchFamily="34" charset="0"/>
              </a:rPr>
              <a:t>لماذا يوجد سجلين</a:t>
            </a:r>
            <a:endParaRPr kumimoji="1" lang="en-US" b="1" dirty="0">
              <a:solidFill>
                <a:srgbClr val="FFFFFF"/>
              </a:solidFill>
              <a:latin typeface="Arial" panose="020B0604020202020204" pitchFamily="34" charset="0"/>
              <a:ea typeface="ＭＳ Ｐゴシック" charset="0"/>
              <a:cs typeface="Arial" panose="020B0604020202020204" pitchFamily="34" charset="0"/>
            </a:endParaRPr>
          </a:p>
        </p:txBody>
      </p:sp>
      <p:grpSp>
        <p:nvGrpSpPr>
          <p:cNvPr id="272387" name="Group 4"/>
          <p:cNvGrpSpPr>
            <a:grpSpLocks/>
          </p:cNvGrpSpPr>
          <p:nvPr/>
        </p:nvGrpSpPr>
        <p:grpSpPr bwMode="auto">
          <a:xfrm>
            <a:off x="0" y="1828800"/>
            <a:ext cx="9144000" cy="5029200"/>
            <a:chOff x="0" y="0"/>
            <a:chExt cx="3792" cy="5815"/>
          </a:xfrm>
        </p:grpSpPr>
        <p:grpSp>
          <p:nvGrpSpPr>
            <p:cNvPr id="272392" name="Group 5"/>
            <p:cNvGrpSpPr>
              <a:grpSpLocks/>
            </p:cNvGrpSpPr>
            <p:nvPr/>
          </p:nvGrpSpPr>
          <p:grpSpPr bwMode="auto">
            <a:xfrm>
              <a:off x="0" y="0"/>
              <a:ext cx="744" cy="461"/>
              <a:chOff x="0" y="0"/>
              <a:chExt cx="744" cy="461"/>
            </a:xfrm>
          </p:grpSpPr>
          <p:sp>
            <p:nvSpPr>
              <p:cNvPr id="272546" name="Rectangle 6"/>
              <p:cNvSpPr>
                <a:spLocks noChangeArrowheads="1"/>
              </p:cNvSpPr>
              <p:nvPr/>
            </p:nvSpPr>
            <p:spPr bwMode="auto">
              <a:xfrm>
                <a:off x="0" y="0"/>
                <a:ext cx="744" cy="461"/>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547" name="Group 7"/>
              <p:cNvGrpSpPr>
                <a:grpSpLocks/>
              </p:cNvGrpSpPr>
              <p:nvPr/>
            </p:nvGrpSpPr>
            <p:grpSpPr bwMode="auto">
              <a:xfrm>
                <a:off x="0" y="0"/>
                <a:ext cx="744" cy="461"/>
                <a:chOff x="0" y="0"/>
                <a:chExt cx="744" cy="461"/>
              </a:xfrm>
            </p:grpSpPr>
            <p:sp>
              <p:nvSpPr>
                <p:cNvPr id="272548" name="Rectangle 8"/>
                <p:cNvSpPr>
                  <a:spLocks noChangeArrowheads="1"/>
                </p:cNvSpPr>
                <p:nvPr/>
              </p:nvSpPr>
              <p:spPr bwMode="auto">
                <a:xfrm>
                  <a:off x="32" y="0"/>
                  <a:ext cx="680" cy="461"/>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panose="020B0604020202020204" pitchFamily="34" charset="0"/>
                      <a:ea typeface="SimSun"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000" b="1" i="0" u="none" strike="noStrike" kern="1200" cap="none" spc="0" normalizeH="0" baseline="0" noProof="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549" name="Rectangle 9"/>
                <p:cNvSpPr>
                  <a:spLocks noChangeArrowheads="1"/>
                </p:cNvSpPr>
                <p:nvPr/>
              </p:nvSpPr>
              <p:spPr bwMode="auto">
                <a:xfrm>
                  <a:off x="0" y="0"/>
                  <a:ext cx="744"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393" name="Group 10"/>
            <p:cNvGrpSpPr>
              <a:grpSpLocks/>
            </p:cNvGrpSpPr>
            <p:nvPr/>
          </p:nvGrpSpPr>
          <p:grpSpPr bwMode="auto">
            <a:xfrm>
              <a:off x="744" y="0"/>
              <a:ext cx="1328" cy="461"/>
              <a:chOff x="744" y="0"/>
              <a:chExt cx="1328" cy="461"/>
            </a:xfrm>
          </p:grpSpPr>
          <p:sp>
            <p:nvSpPr>
              <p:cNvPr id="272542" name="Rectangle 11"/>
              <p:cNvSpPr>
                <a:spLocks noChangeArrowheads="1"/>
              </p:cNvSpPr>
              <p:nvPr/>
            </p:nvSpPr>
            <p:spPr bwMode="auto">
              <a:xfrm>
                <a:off x="744" y="0"/>
                <a:ext cx="1328" cy="461"/>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543" name="Group 12"/>
              <p:cNvGrpSpPr>
                <a:grpSpLocks/>
              </p:cNvGrpSpPr>
              <p:nvPr/>
            </p:nvGrpSpPr>
            <p:grpSpPr bwMode="auto">
              <a:xfrm>
                <a:off x="744" y="0"/>
                <a:ext cx="1328" cy="461"/>
                <a:chOff x="744" y="0"/>
                <a:chExt cx="1328" cy="461"/>
              </a:xfrm>
            </p:grpSpPr>
            <p:sp>
              <p:nvSpPr>
                <p:cNvPr id="272544" name="Rectangle 13"/>
                <p:cNvSpPr>
                  <a:spLocks noChangeArrowheads="1"/>
                </p:cNvSpPr>
                <p:nvPr/>
              </p:nvSpPr>
              <p:spPr bwMode="auto">
                <a:xfrm>
                  <a:off x="776" y="0"/>
                  <a:ext cx="1264" cy="461"/>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i="0" u="none" strike="noStrike" kern="1200" cap="none" spc="0" normalizeH="0" baseline="0" noProof="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545" name="Rectangle 14"/>
                <p:cNvSpPr>
                  <a:spLocks noChangeArrowheads="1"/>
                </p:cNvSpPr>
                <p:nvPr/>
              </p:nvSpPr>
              <p:spPr bwMode="auto">
                <a:xfrm>
                  <a:off x="744" y="0"/>
                  <a:ext cx="1328"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394" name="Group 15"/>
            <p:cNvGrpSpPr>
              <a:grpSpLocks/>
            </p:cNvGrpSpPr>
            <p:nvPr/>
          </p:nvGrpSpPr>
          <p:grpSpPr bwMode="auto">
            <a:xfrm>
              <a:off x="2072" y="0"/>
              <a:ext cx="1720" cy="461"/>
              <a:chOff x="2072" y="0"/>
              <a:chExt cx="1720" cy="461"/>
            </a:xfrm>
          </p:grpSpPr>
          <p:sp>
            <p:nvSpPr>
              <p:cNvPr id="272538" name="Rectangle 16"/>
              <p:cNvSpPr>
                <a:spLocks noChangeArrowheads="1"/>
              </p:cNvSpPr>
              <p:nvPr/>
            </p:nvSpPr>
            <p:spPr bwMode="auto">
              <a:xfrm>
                <a:off x="2072" y="0"/>
                <a:ext cx="1720" cy="461"/>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539" name="Group 17"/>
              <p:cNvGrpSpPr>
                <a:grpSpLocks/>
              </p:cNvGrpSpPr>
              <p:nvPr/>
            </p:nvGrpSpPr>
            <p:grpSpPr bwMode="auto">
              <a:xfrm>
                <a:off x="2072" y="0"/>
                <a:ext cx="1720" cy="461"/>
                <a:chOff x="2072" y="0"/>
                <a:chExt cx="1720" cy="461"/>
              </a:xfrm>
            </p:grpSpPr>
            <p:sp>
              <p:nvSpPr>
                <p:cNvPr id="272540" name="Rectangle 18"/>
                <p:cNvSpPr>
                  <a:spLocks noChangeArrowheads="1"/>
                </p:cNvSpPr>
                <p:nvPr/>
              </p:nvSpPr>
              <p:spPr bwMode="auto">
                <a:xfrm>
                  <a:off x="2104" y="0"/>
                  <a:ext cx="1656" cy="461"/>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i="0" u="none" strike="noStrike" kern="1200" cap="none" spc="0" normalizeH="0" baseline="0" noProof="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541" name="Rectangle 19"/>
                <p:cNvSpPr>
                  <a:spLocks noChangeArrowheads="1"/>
                </p:cNvSpPr>
                <p:nvPr/>
              </p:nvSpPr>
              <p:spPr bwMode="auto">
                <a:xfrm>
                  <a:off x="2072" y="0"/>
                  <a:ext cx="1720"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395" name="Group 20"/>
            <p:cNvGrpSpPr>
              <a:grpSpLocks/>
            </p:cNvGrpSpPr>
            <p:nvPr/>
          </p:nvGrpSpPr>
          <p:grpSpPr bwMode="auto">
            <a:xfrm>
              <a:off x="0" y="461"/>
              <a:ext cx="744" cy="403"/>
              <a:chOff x="0" y="461"/>
              <a:chExt cx="744" cy="403"/>
            </a:xfrm>
          </p:grpSpPr>
          <p:sp>
            <p:nvSpPr>
              <p:cNvPr id="272534" name="Rectangle 21"/>
              <p:cNvSpPr>
                <a:spLocks noChangeArrowheads="1"/>
              </p:cNvSpPr>
              <p:nvPr/>
            </p:nvSpPr>
            <p:spPr bwMode="auto">
              <a:xfrm>
                <a:off x="0" y="461"/>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535" name="Group 22"/>
              <p:cNvGrpSpPr>
                <a:grpSpLocks/>
              </p:cNvGrpSpPr>
              <p:nvPr/>
            </p:nvGrpSpPr>
            <p:grpSpPr bwMode="auto">
              <a:xfrm>
                <a:off x="0" y="461"/>
                <a:ext cx="744" cy="403"/>
                <a:chOff x="0" y="461"/>
                <a:chExt cx="744" cy="403"/>
              </a:xfrm>
            </p:grpSpPr>
            <p:sp>
              <p:nvSpPr>
                <p:cNvPr id="55319" name="Rectangle 23"/>
                <p:cNvSpPr>
                  <a:spLocks noChangeArrowheads="1"/>
                </p:cNvSpPr>
                <p:nvPr/>
              </p:nvSpPr>
              <p:spPr bwMode="auto">
                <a:xfrm>
                  <a:off x="32" y="461"/>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ملوك على</a:t>
                  </a:r>
                  <a:endParaRPr kumimoji="0" lang="en-US" altLang="zh-CN" sz="2000" b="1" i="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537" name="Rectangle 24"/>
                <p:cNvSpPr>
                  <a:spLocks noChangeArrowheads="1"/>
                </p:cNvSpPr>
                <p:nvPr/>
              </p:nvSpPr>
              <p:spPr bwMode="auto">
                <a:xfrm>
                  <a:off x="0" y="461"/>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396" name="Group 25"/>
            <p:cNvGrpSpPr>
              <a:grpSpLocks/>
            </p:cNvGrpSpPr>
            <p:nvPr/>
          </p:nvGrpSpPr>
          <p:grpSpPr bwMode="auto">
            <a:xfrm>
              <a:off x="744" y="461"/>
              <a:ext cx="1328" cy="403"/>
              <a:chOff x="744" y="461"/>
              <a:chExt cx="1328" cy="403"/>
            </a:xfrm>
          </p:grpSpPr>
          <p:sp>
            <p:nvSpPr>
              <p:cNvPr id="272532" name="Rectangle 26"/>
              <p:cNvSpPr>
                <a:spLocks noChangeArrowheads="1"/>
              </p:cNvSpPr>
              <p:nvPr/>
            </p:nvSpPr>
            <p:spPr bwMode="auto">
              <a:xfrm>
                <a:off x="776" y="461"/>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إسرائيل و يهوذا</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533" name="Rectangle 27"/>
              <p:cNvSpPr>
                <a:spLocks noChangeArrowheads="1"/>
              </p:cNvSpPr>
              <p:nvPr/>
            </p:nvSpPr>
            <p:spPr bwMode="auto">
              <a:xfrm>
                <a:off x="744" y="461"/>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397" name="Group 28"/>
            <p:cNvGrpSpPr>
              <a:grpSpLocks/>
            </p:cNvGrpSpPr>
            <p:nvPr/>
          </p:nvGrpSpPr>
          <p:grpSpPr bwMode="auto">
            <a:xfrm>
              <a:off x="2072" y="461"/>
              <a:ext cx="1720" cy="403"/>
              <a:chOff x="2072" y="461"/>
              <a:chExt cx="1720" cy="403"/>
            </a:xfrm>
          </p:grpSpPr>
          <p:sp>
            <p:nvSpPr>
              <p:cNvPr id="272530" name="Rectangle 29"/>
              <p:cNvSpPr>
                <a:spLocks noChangeArrowheads="1"/>
              </p:cNvSpPr>
              <p:nvPr/>
            </p:nvSpPr>
            <p:spPr bwMode="auto">
              <a:xfrm>
                <a:off x="2104" y="461"/>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يهوذا (بشكل حصري)</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531" name="Rectangle 30"/>
              <p:cNvSpPr>
                <a:spLocks noChangeArrowheads="1"/>
              </p:cNvSpPr>
              <p:nvPr/>
            </p:nvSpPr>
            <p:spPr bwMode="auto">
              <a:xfrm>
                <a:off x="2072" y="461"/>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398" name="Group 31"/>
            <p:cNvGrpSpPr>
              <a:grpSpLocks/>
            </p:cNvGrpSpPr>
            <p:nvPr/>
          </p:nvGrpSpPr>
          <p:grpSpPr bwMode="auto">
            <a:xfrm>
              <a:off x="0" y="864"/>
              <a:ext cx="744" cy="403"/>
              <a:chOff x="0" y="864"/>
              <a:chExt cx="744" cy="403"/>
            </a:xfrm>
          </p:grpSpPr>
          <p:sp>
            <p:nvSpPr>
              <p:cNvPr id="272526" name="Rectangle 32"/>
              <p:cNvSpPr>
                <a:spLocks noChangeArrowheads="1"/>
              </p:cNvSpPr>
              <p:nvPr/>
            </p:nvSpPr>
            <p:spPr bwMode="auto">
              <a:xfrm>
                <a:off x="0" y="864"/>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527" name="Group 33"/>
              <p:cNvGrpSpPr>
                <a:grpSpLocks/>
              </p:cNvGrpSpPr>
              <p:nvPr/>
            </p:nvGrpSpPr>
            <p:grpSpPr bwMode="auto">
              <a:xfrm>
                <a:off x="0" y="864"/>
                <a:ext cx="744" cy="403"/>
                <a:chOff x="0" y="864"/>
                <a:chExt cx="744" cy="403"/>
              </a:xfrm>
            </p:grpSpPr>
            <p:sp>
              <p:nvSpPr>
                <p:cNvPr id="55330" name="Rectangle 34"/>
                <p:cNvSpPr>
                  <a:spLocks noChangeArrowheads="1"/>
                </p:cNvSpPr>
                <p:nvPr/>
              </p:nvSpPr>
              <p:spPr bwMode="auto">
                <a:xfrm>
                  <a:off x="32" y="866"/>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العناصر</a:t>
                  </a:r>
                  <a:endParaRPr kumimoji="0" lang="en-US" altLang="zh-CN" sz="2000" b="1" i="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529" name="Rectangle 35"/>
                <p:cNvSpPr>
                  <a:spLocks noChangeArrowheads="1"/>
                </p:cNvSpPr>
                <p:nvPr/>
              </p:nvSpPr>
              <p:spPr bwMode="auto">
                <a:xfrm>
                  <a:off x="0" y="864"/>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399" name="Group 36"/>
            <p:cNvGrpSpPr>
              <a:grpSpLocks/>
            </p:cNvGrpSpPr>
            <p:nvPr/>
          </p:nvGrpSpPr>
          <p:grpSpPr bwMode="auto">
            <a:xfrm>
              <a:off x="744" y="864"/>
              <a:ext cx="1328" cy="403"/>
              <a:chOff x="744" y="864"/>
              <a:chExt cx="1328" cy="403"/>
            </a:xfrm>
          </p:grpSpPr>
          <p:sp>
            <p:nvSpPr>
              <p:cNvPr id="272524" name="Rectangle 37"/>
              <p:cNvSpPr>
                <a:spLocks noChangeArrowheads="1"/>
              </p:cNvSpPr>
              <p:nvPr/>
            </p:nvSpPr>
            <p:spPr bwMode="auto">
              <a:xfrm>
                <a:off x="776" y="864"/>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ملكي/نبوي</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525" name="Rectangle 38"/>
              <p:cNvSpPr>
                <a:spLocks noChangeArrowheads="1"/>
              </p:cNvSpPr>
              <p:nvPr/>
            </p:nvSpPr>
            <p:spPr bwMode="auto">
              <a:xfrm>
                <a:off x="744" y="864"/>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00" name="Group 39"/>
            <p:cNvGrpSpPr>
              <a:grpSpLocks/>
            </p:cNvGrpSpPr>
            <p:nvPr/>
          </p:nvGrpSpPr>
          <p:grpSpPr bwMode="auto">
            <a:xfrm>
              <a:off x="2072" y="864"/>
              <a:ext cx="1720" cy="403"/>
              <a:chOff x="2072" y="864"/>
              <a:chExt cx="1720" cy="403"/>
            </a:xfrm>
          </p:grpSpPr>
          <p:sp>
            <p:nvSpPr>
              <p:cNvPr id="272522" name="Rectangle 40"/>
              <p:cNvSpPr>
                <a:spLocks noChangeArrowheads="1"/>
              </p:cNvSpPr>
              <p:nvPr/>
            </p:nvSpPr>
            <p:spPr bwMode="auto">
              <a:xfrm>
                <a:off x="2104" y="864"/>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كهنوتي (الهيكل/العبادة)</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523" name="Rectangle 41"/>
              <p:cNvSpPr>
                <a:spLocks noChangeArrowheads="1"/>
              </p:cNvSpPr>
              <p:nvPr/>
            </p:nvSpPr>
            <p:spPr bwMode="auto">
              <a:xfrm>
                <a:off x="2072" y="864"/>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01" name="Group 42"/>
            <p:cNvGrpSpPr>
              <a:grpSpLocks/>
            </p:cNvGrpSpPr>
            <p:nvPr/>
          </p:nvGrpSpPr>
          <p:grpSpPr bwMode="auto">
            <a:xfrm>
              <a:off x="0" y="1267"/>
              <a:ext cx="744" cy="403"/>
              <a:chOff x="0" y="1267"/>
              <a:chExt cx="744" cy="403"/>
            </a:xfrm>
          </p:grpSpPr>
          <p:sp>
            <p:nvSpPr>
              <p:cNvPr id="272518" name="Rectangle 43"/>
              <p:cNvSpPr>
                <a:spLocks noChangeArrowheads="1"/>
              </p:cNvSpPr>
              <p:nvPr/>
            </p:nvSpPr>
            <p:spPr bwMode="auto">
              <a:xfrm>
                <a:off x="0" y="1267"/>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519" name="Group 44"/>
              <p:cNvGrpSpPr>
                <a:grpSpLocks/>
              </p:cNvGrpSpPr>
              <p:nvPr/>
            </p:nvGrpSpPr>
            <p:grpSpPr bwMode="auto">
              <a:xfrm>
                <a:off x="0" y="1267"/>
                <a:ext cx="744" cy="403"/>
                <a:chOff x="0" y="1267"/>
                <a:chExt cx="744" cy="403"/>
              </a:xfrm>
            </p:grpSpPr>
            <p:sp>
              <p:nvSpPr>
                <p:cNvPr id="55341" name="Rectangle 45"/>
                <p:cNvSpPr>
                  <a:spLocks noChangeArrowheads="1"/>
                </p:cNvSpPr>
                <p:nvPr/>
              </p:nvSpPr>
              <p:spPr bwMode="auto">
                <a:xfrm>
                  <a:off x="32" y="1267"/>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التقييم</a:t>
                  </a:r>
                  <a:endParaRPr kumimoji="0" lang="en-US" altLang="zh-CN" sz="2000" b="1" i="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521" name="Rectangle 46"/>
                <p:cNvSpPr>
                  <a:spLocks noChangeArrowheads="1"/>
                </p:cNvSpPr>
                <p:nvPr/>
              </p:nvSpPr>
              <p:spPr bwMode="auto">
                <a:xfrm>
                  <a:off x="0" y="1267"/>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402" name="Group 47"/>
            <p:cNvGrpSpPr>
              <a:grpSpLocks/>
            </p:cNvGrpSpPr>
            <p:nvPr/>
          </p:nvGrpSpPr>
          <p:grpSpPr bwMode="auto">
            <a:xfrm>
              <a:off x="744" y="1267"/>
              <a:ext cx="1328" cy="403"/>
              <a:chOff x="744" y="1267"/>
              <a:chExt cx="1328" cy="403"/>
            </a:xfrm>
          </p:grpSpPr>
          <p:sp>
            <p:nvSpPr>
              <p:cNvPr id="272516" name="Rectangle 48"/>
              <p:cNvSpPr>
                <a:spLocks noChangeArrowheads="1"/>
              </p:cNvSpPr>
              <p:nvPr/>
            </p:nvSpPr>
            <p:spPr bwMode="auto">
              <a:xfrm>
                <a:off x="776" y="1267"/>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مرتكز على الناموس الموسوي</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517" name="Rectangle 49"/>
              <p:cNvSpPr>
                <a:spLocks noChangeArrowheads="1"/>
              </p:cNvSpPr>
              <p:nvPr/>
            </p:nvSpPr>
            <p:spPr bwMode="auto">
              <a:xfrm>
                <a:off x="744" y="1267"/>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03" name="Group 50"/>
            <p:cNvGrpSpPr>
              <a:grpSpLocks/>
            </p:cNvGrpSpPr>
            <p:nvPr/>
          </p:nvGrpSpPr>
          <p:grpSpPr bwMode="auto">
            <a:xfrm>
              <a:off x="2072" y="1267"/>
              <a:ext cx="1720" cy="403"/>
              <a:chOff x="2072" y="1267"/>
              <a:chExt cx="1720" cy="403"/>
            </a:xfrm>
          </p:grpSpPr>
          <p:sp>
            <p:nvSpPr>
              <p:cNvPr id="272514" name="Rectangle 51"/>
              <p:cNvSpPr>
                <a:spLocks noChangeArrowheads="1"/>
              </p:cNvSpPr>
              <p:nvPr/>
            </p:nvSpPr>
            <p:spPr bwMode="auto">
              <a:xfrm>
                <a:off x="2104" y="1267"/>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يرتكز على داود/عبادة يهوه</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515" name="Rectangle 52"/>
              <p:cNvSpPr>
                <a:spLocks noChangeArrowheads="1"/>
              </p:cNvSpPr>
              <p:nvPr/>
            </p:nvSpPr>
            <p:spPr bwMode="auto">
              <a:xfrm>
                <a:off x="2072" y="1267"/>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04" name="Group 53"/>
            <p:cNvGrpSpPr>
              <a:grpSpLocks/>
            </p:cNvGrpSpPr>
            <p:nvPr/>
          </p:nvGrpSpPr>
          <p:grpSpPr bwMode="auto">
            <a:xfrm>
              <a:off x="0" y="1670"/>
              <a:ext cx="744" cy="403"/>
              <a:chOff x="0" y="1670"/>
              <a:chExt cx="744" cy="403"/>
            </a:xfrm>
          </p:grpSpPr>
          <p:sp>
            <p:nvSpPr>
              <p:cNvPr id="272510" name="Rectangle 54"/>
              <p:cNvSpPr>
                <a:spLocks noChangeArrowheads="1"/>
              </p:cNvSpPr>
              <p:nvPr/>
            </p:nvSpPr>
            <p:spPr bwMode="auto">
              <a:xfrm>
                <a:off x="0" y="1670"/>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511" name="Group 55"/>
              <p:cNvGrpSpPr>
                <a:grpSpLocks/>
              </p:cNvGrpSpPr>
              <p:nvPr/>
            </p:nvGrpSpPr>
            <p:grpSpPr bwMode="auto">
              <a:xfrm>
                <a:off x="0" y="1670"/>
                <a:ext cx="744" cy="403"/>
                <a:chOff x="0" y="1670"/>
                <a:chExt cx="744" cy="403"/>
              </a:xfrm>
            </p:grpSpPr>
            <p:sp>
              <p:nvSpPr>
                <p:cNvPr id="55352" name="Rectangle 56"/>
                <p:cNvSpPr>
                  <a:spLocks noChangeArrowheads="1"/>
                </p:cNvSpPr>
                <p:nvPr/>
              </p:nvSpPr>
              <p:spPr bwMode="auto">
                <a:xfrm>
                  <a:off x="32" y="1670"/>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الهدف</a:t>
                  </a:r>
                  <a:endParaRPr kumimoji="0" lang="en-US" altLang="zh-CN" sz="2000" b="1" i="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513" name="Rectangle 57"/>
                <p:cNvSpPr>
                  <a:spLocks noChangeArrowheads="1"/>
                </p:cNvSpPr>
                <p:nvPr/>
              </p:nvSpPr>
              <p:spPr bwMode="auto">
                <a:xfrm>
                  <a:off x="0" y="1670"/>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405" name="Group 58"/>
            <p:cNvGrpSpPr>
              <a:grpSpLocks/>
            </p:cNvGrpSpPr>
            <p:nvPr/>
          </p:nvGrpSpPr>
          <p:grpSpPr bwMode="auto">
            <a:xfrm>
              <a:off x="744" y="1670"/>
              <a:ext cx="1328" cy="403"/>
              <a:chOff x="744" y="1670"/>
              <a:chExt cx="1328" cy="403"/>
            </a:xfrm>
          </p:grpSpPr>
          <p:sp>
            <p:nvSpPr>
              <p:cNvPr id="272508" name="Rectangle 59"/>
              <p:cNvSpPr>
                <a:spLocks noChangeArrowheads="1"/>
              </p:cNvSpPr>
              <p:nvPr/>
            </p:nvSpPr>
            <p:spPr bwMode="auto">
              <a:xfrm>
                <a:off x="776" y="1670"/>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أخلاقي : دينونة الأمتين</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509" name="Rectangle 60"/>
              <p:cNvSpPr>
                <a:spLocks noChangeArrowheads="1"/>
              </p:cNvSpPr>
              <p:nvPr/>
            </p:nvSpPr>
            <p:spPr bwMode="auto">
              <a:xfrm>
                <a:off x="744" y="1670"/>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06" name="Group 61"/>
            <p:cNvGrpSpPr>
              <a:grpSpLocks/>
            </p:cNvGrpSpPr>
            <p:nvPr/>
          </p:nvGrpSpPr>
          <p:grpSpPr bwMode="auto">
            <a:xfrm>
              <a:off x="2072" y="1670"/>
              <a:ext cx="1720" cy="403"/>
              <a:chOff x="2072" y="1670"/>
              <a:chExt cx="1720" cy="403"/>
            </a:xfrm>
          </p:grpSpPr>
          <p:sp>
            <p:nvSpPr>
              <p:cNvPr id="272506" name="Rectangle 62"/>
              <p:cNvSpPr>
                <a:spLocks noChangeArrowheads="1"/>
              </p:cNvSpPr>
              <p:nvPr/>
            </p:nvSpPr>
            <p:spPr bwMode="auto">
              <a:xfrm>
                <a:off x="2104" y="1670"/>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العهد / بركة يهوذا بسبب داود</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507" name="Rectangle 63"/>
              <p:cNvSpPr>
                <a:spLocks noChangeArrowheads="1"/>
              </p:cNvSpPr>
              <p:nvPr/>
            </p:nvSpPr>
            <p:spPr bwMode="auto">
              <a:xfrm>
                <a:off x="2072" y="1670"/>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07" name="Group 64"/>
            <p:cNvGrpSpPr>
              <a:grpSpLocks/>
            </p:cNvGrpSpPr>
            <p:nvPr/>
          </p:nvGrpSpPr>
          <p:grpSpPr bwMode="auto">
            <a:xfrm>
              <a:off x="0" y="2073"/>
              <a:ext cx="744" cy="403"/>
              <a:chOff x="0" y="2073"/>
              <a:chExt cx="744" cy="403"/>
            </a:xfrm>
          </p:grpSpPr>
          <p:sp>
            <p:nvSpPr>
              <p:cNvPr id="272502" name="Rectangle 65"/>
              <p:cNvSpPr>
                <a:spLocks noChangeArrowheads="1"/>
              </p:cNvSpPr>
              <p:nvPr/>
            </p:nvSpPr>
            <p:spPr bwMode="auto">
              <a:xfrm>
                <a:off x="0" y="2073"/>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503" name="Group 66"/>
              <p:cNvGrpSpPr>
                <a:grpSpLocks/>
              </p:cNvGrpSpPr>
              <p:nvPr/>
            </p:nvGrpSpPr>
            <p:grpSpPr bwMode="auto">
              <a:xfrm>
                <a:off x="0" y="2073"/>
                <a:ext cx="744" cy="403"/>
                <a:chOff x="0" y="2073"/>
                <a:chExt cx="744" cy="403"/>
              </a:xfrm>
            </p:grpSpPr>
            <p:sp>
              <p:nvSpPr>
                <p:cNvPr id="55363" name="Rectangle 67"/>
                <p:cNvSpPr>
                  <a:spLocks noChangeArrowheads="1"/>
                </p:cNvSpPr>
                <p:nvPr/>
              </p:nvSpPr>
              <p:spPr bwMode="auto">
                <a:xfrm>
                  <a:off x="32" y="2069"/>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المؤلف</a:t>
                  </a:r>
                  <a:endParaRPr kumimoji="0" lang="en-US" altLang="zh-CN" sz="2000" b="1" i="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505" name="Rectangle 68"/>
                <p:cNvSpPr>
                  <a:spLocks noChangeArrowheads="1"/>
                </p:cNvSpPr>
                <p:nvPr/>
              </p:nvSpPr>
              <p:spPr bwMode="auto">
                <a:xfrm>
                  <a:off x="0" y="2073"/>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408" name="Group 69"/>
            <p:cNvGrpSpPr>
              <a:grpSpLocks/>
            </p:cNvGrpSpPr>
            <p:nvPr/>
          </p:nvGrpSpPr>
          <p:grpSpPr bwMode="auto">
            <a:xfrm>
              <a:off x="744" y="2073"/>
              <a:ext cx="1328" cy="403"/>
              <a:chOff x="744" y="2073"/>
              <a:chExt cx="1328" cy="403"/>
            </a:xfrm>
          </p:grpSpPr>
          <p:sp>
            <p:nvSpPr>
              <p:cNvPr id="272500" name="Rectangle 70"/>
              <p:cNvSpPr>
                <a:spLocks noChangeArrowheads="1"/>
              </p:cNvSpPr>
              <p:nvPr/>
            </p:nvSpPr>
            <p:spPr bwMode="auto">
              <a:xfrm>
                <a:off x="776" y="2073"/>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إرميا النبي/الكاهن</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501" name="Rectangle 71"/>
              <p:cNvSpPr>
                <a:spLocks noChangeArrowheads="1"/>
              </p:cNvSpPr>
              <p:nvPr/>
            </p:nvSpPr>
            <p:spPr bwMode="auto">
              <a:xfrm>
                <a:off x="744" y="2073"/>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09" name="Group 72"/>
            <p:cNvGrpSpPr>
              <a:grpSpLocks/>
            </p:cNvGrpSpPr>
            <p:nvPr/>
          </p:nvGrpSpPr>
          <p:grpSpPr bwMode="auto">
            <a:xfrm>
              <a:off x="2072" y="2073"/>
              <a:ext cx="1720" cy="403"/>
              <a:chOff x="2072" y="2073"/>
              <a:chExt cx="1720" cy="403"/>
            </a:xfrm>
          </p:grpSpPr>
          <p:sp>
            <p:nvSpPr>
              <p:cNvPr id="272498" name="Rectangle 73"/>
              <p:cNvSpPr>
                <a:spLocks noChangeArrowheads="1"/>
              </p:cNvSpPr>
              <p:nvPr/>
            </p:nvSpPr>
            <p:spPr bwMode="auto">
              <a:xfrm>
                <a:off x="2104" y="2073"/>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عزرا الكاهن</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99" name="Rectangle 74"/>
              <p:cNvSpPr>
                <a:spLocks noChangeArrowheads="1"/>
              </p:cNvSpPr>
              <p:nvPr/>
            </p:nvSpPr>
            <p:spPr bwMode="auto">
              <a:xfrm>
                <a:off x="2072" y="2073"/>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10" name="Group 75"/>
            <p:cNvGrpSpPr>
              <a:grpSpLocks/>
            </p:cNvGrpSpPr>
            <p:nvPr/>
          </p:nvGrpSpPr>
          <p:grpSpPr bwMode="auto">
            <a:xfrm>
              <a:off x="0" y="2476"/>
              <a:ext cx="744" cy="403"/>
              <a:chOff x="0" y="2476"/>
              <a:chExt cx="744" cy="403"/>
            </a:xfrm>
          </p:grpSpPr>
          <p:sp>
            <p:nvSpPr>
              <p:cNvPr id="272494" name="Rectangle 76"/>
              <p:cNvSpPr>
                <a:spLocks noChangeArrowheads="1"/>
              </p:cNvSpPr>
              <p:nvPr/>
            </p:nvSpPr>
            <p:spPr bwMode="auto">
              <a:xfrm>
                <a:off x="0" y="2476"/>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495" name="Group 77"/>
              <p:cNvGrpSpPr>
                <a:grpSpLocks/>
              </p:cNvGrpSpPr>
              <p:nvPr/>
            </p:nvGrpSpPr>
            <p:grpSpPr bwMode="auto">
              <a:xfrm>
                <a:off x="0" y="2476"/>
                <a:ext cx="744" cy="403"/>
                <a:chOff x="0" y="2476"/>
                <a:chExt cx="744" cy="403"/>
              </a:xfrm>
            </p:grpSpPr>
            <p:sp>
              <p:nvSpPr>
                <p:cNvPr id="55374" name="Rectangle 78"/>
                <p:cNvSpPr>
                  <a:spLocks noChangeArrowheads="1"/>
                </p:cNvSpPr>
                <p:nvPr/>
              </p:nvSpPr>
              <p:spPr bwMode="auto">
                <a:xfrm>
                  <a:off x="32" y="2476"/>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الأمانة</a:t>
                  </a:r>
                  <a:endParaRPr kumimoji="0" lang="en-US" altLang="zh-CN" sz="2000" b="1" i="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497" name="Rectangle 79"/>
                <p:cNvSpPr>
                  <a:spLocks noChangeArrowheads="1"/>
                </p:cNvSpPr>
                <p:nvPr/>
              </p:nvSpPr>
              <p:spPr bwMode="auto">
                <a:xfrm>
                  <a:off x="0" y="2476"/>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411" name="Group 80"/>
            <p:cNvGrpSpPr>
              <a:grpSpLocks/>
            </p:cNvGrpSpPr>
            <p:nvPr/>
          </p:nvGrpSpPr>
          <p:grpSpPr bwMode="auto">
            <a:xfrm>
              <a:off x="744" y="2476"/>
              <a:ext cx="1328" cy="403"/>
              <a:chOff x="744" y="2476"/>
              <a:chExt cx="1328" cy="403"/>
            </a:xfrm>
          </p:grpSpPr>
          <p:sp>
            <p:nvSpPr>
              <p:cNvPr id="272492" name="Rectangle 81"/>
              <p:cNvSpPr>
                <a:spLocks noChangeArrowheads="1"/>
              </p:cNvSpPr>
              <p:nvPr/>
            </p:nvSpPr>
            <p:spPr bwMode="auto">
              <a:xfrm>
                <a:off x="776" y="2476"/>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عدم أمانة الإنسان</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93" name="Rectangle 82"/>
              <p:cNvSpPr>
                <a:spLocks noChangeArrowheads="1"/>
              </p:cNvSpPr>
              <p:nvPr/>
            </p:nvSpPr>
            <p:spPr bwMode="auto">
              <a:xfrm>
                <a:off x="744" y="2476"/>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12" name="Group 83"/>
            <p:cNvGrpSpPr>
              <a:grpSpLocks/>
            </p:cNvGrpSpPr>
            <p:nvPr/>
          </p:nvGrpSpPr>
          <p:grpSpPr bwMode="auto">
            <a:xfrm>
              <a:off x="2072" y="2476"/>
              <a:ext cx="1720" cy="403"/>
              <a:chOff x="2072" y="2476"/>
              <a:chExt cx="1720" cy="403"/>
            </a:xfrm>
          </p:grpSpPr>
          <p:sp>
            <p:nvSpPr>
              <p:cNvPr id="272490" name="Rectangle 84"/>
              <p:cNvSpPr>
                <a:spLocks noChangeArrowheads="1"/>
              </p:cNvSpPr>
              <p:nvPr/>
            </p:nvSpPr>
            <p:spPr bwMode="auto">
              <a:xfrm>
                <a:off x="2104" y="2476"/>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أمانة الله</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91" name="Rectangle 85"/>
              <p:cNvSpPr>
                <a:spLocks noChangeArrowheads="1"/>
              </p:cNvSpPr>
              <p:nvPr/>
            </p:nvSpPr>
            <p:spPr bwMode="auto">
              <a:xfrm>
                <a:off x="2072" y="2476"/>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13" name="Group 86"/>
            <p:cNvGrpSpPr>
              <a:grpSpLocks/>
            </p:cNvGrpSpPr>
            <p:nvPr/>
          </p:nvGrpSpPr>
          <p:grpSpPr bwMode="auto">
            <a:xfrm>
              <a:off x="0" y="2879"/>
              <a:ext cx="744" cy="403"/>
              <a:chOff x="0" y="2879"/>
              <a:chExt cx="744" cy="403"/>
            </a:xfrm>
          </p:grpSpPr>
          <p:sp>
            <p:nvSpPr>
              <p:cNvPr id="272486" name="Rectangle 87"/>
              <p:cNvSpPr>
                <a:spLocks noChangeArrowheads="1"/>
              </p:cNvSpPr>
              <p:nvPr/>
            </p:nvSpPr>
            <p:spPr bwMode="auto">
              <a:xfrm>
                <a:off x="0" y="2879"/>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487" name="Group 88"/>
              <p:cNvGrpSpPr>
                <a:grpSpLocks/>
              </p:cNvGrpSpPr>
              <p:nvPr/>
            </p:nvGrpSpPr>
            <p:grpSpPr bwMode="auto">
              <a:xfrm>
                <a:off x="0" y="2879"/>
                <a:ext cx="744" cy="403"/>
                <a:chOff x="0" y="2879"/>
                <a:chExt cx="744" cy="403"/>
              </a:xfrm>
            </p:grpSpPr>
            <p:sp>
              <p:nvSpPr>
                <p:cNvPr id="55385" name="Rectangle 89"/>
                <p:cNvSpPr>
                  <a:spLocks noChangeArrowheads="1"/>
                </p:cNvSpPr>
                <p:nvPr/>
              </p:nvSpPr>
              <p:spPr bwMode="auto">
                <a:xfrm>
                  <a:off x="32" y="2873"/>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المظهر الخارجي</a:t>
                  </a:r>
                  <a:endParaRPr kumimoji="0" lang="en-US" altLang="zh-CN" sz="2000" b="1" i="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489" name="Rectangle 90"/>
                <p:cNvSpPr>
                  <a:spLocks noChangeArrowheads="1"/>
                </p:cNvSpPr>
                <p:nvPr/>
              </p:nvSpPr>
              <p:spPr bwMode="auto">
                <a:xfrm>
                  <a:off x="0" y="2879"/>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414" name="Group 91"/>
            <p:cNvGrpSpPr>
              <a:grpSpLocks/>
            </p:cNvGrpSpPr>
            <p:nvPr/>
          </p:nvGrpSpPr>
          <p:grpSpPr bwMode="auto">
            <a:xfrm>
              <a:off x="744" y="2879"/>
              <a:ext cx="1328" cy="403"/>
              <a:chOff x="744" y="2879"/>
              <a:chExt cx="1328" cy="403"/>
            </a:xfrm>
          </p:grpSpPr>
          <p:sp>
            <p:nvSpPr>
              <p:cNvPr id="272484" name="Rectangle 92"/>
              <p:cNvSpPr>
                <a:spLocks noChangeArrowheads="1"/>
              </p:cNvSpPr>
              <p:nvPr/>
            </p:nvSpPr>
            <p:spPr bwMode="auto">
              <a:xfrm>
                <a:off x="776" y="2879"/>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سلبي : تمرد/مأساة</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85" name="Rectangle 93"/>
              <p:cNvSpPr>
                <a:spLocks noChangeArrowheads="1"/>
              </p:cNvSpPr>
              <p:nvPr/>
            </p:nvSpPr>
            <p:spPr bwMode="auto">
              <a:xfrm>
                <a:off x="744" y="2879"/>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15" name="Group 94"/>
            <p:cNvGrpSpPr>
              <a:grpSpLocks/>
            </p:cNvGrpSpPr>
            <p:nvPr/>
          </p:nvGrpSpPr>
          <p:grpSpPr bwMode="auto">
            <a:xfrm>
              <a:off x="2072" y="2879"/>
              <a:ext cx="1720" cy="403"/>
              <a:chOff x="2072" y="2879"/>
              <a:chExt cx="1720" cy="403"/>
            </a:xfrm>
          </p:grpSpPr>
          <p:sp>
            <p:nvSpPr>
              <p:cNvPr id="272482" name="Rectangle 95"/>
              <p:cNvSpPr>
                <a:spLocks noChangeArrowheads="1"/>
              </p:cNvSpPr>
              <p:nvPr/>
            </p:nvSpPr>
            <p:spPr bwMode="auto">
              <a:xfrm>
                <a:off x="2104" y="2879"/>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إيجابي : رجاء رغم الإرتداد/المأساة</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83" name="Rectangle 96"/>
              <p:cNvSpPr>
                <a:spLocks noChangeArrowheads="1"/>
              </p:cNvSpPr>
              <p:nvPr/>
            </p:nvSpPr>
            <p:spPr bwMode="auto">
              <a:xfrm>
                <a:off x="2072" y="2879"/>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16" name="Group 97"/>
            <p:cNvGrpSpPr>
              <a:grpSpLocks/>
            </p:cNvGrpSpPr>
            <p:nvPr/>
          </p:nvGrpSpPr>
          <p:grpSpPr bwMode="auto">
            <a:xfrm>
              <a:off x="0" y="3282"/>
              <a:ext cx="744" cy="403"/>
              <a:chOff x="0" y="3282"/>
              <a:chExt cx="744" cy="403"/>
            </a:xfrm>
          </p:grpSpPr>
          <p:sp>
            <p:nvSpPr>
              <p:cNvPr id="272478" name="Rectangle 98"/>
              <p:cNvSpPr>
                <a:spLocks noChangeArrowheads="1"/>
              </p:cNvSpPr>
              <p:nvPr/>
            </p:nvSpPr>
            <p:spPr bwMode="auto">
              <a:xfrm>
                <a:off x="0" y="3282"/>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479" name="Group 99"/>
              <p:cNvGrpSpPr>
                <a:grpSpLocks/>
              </p:cNvGrpSpPr>
              <p:nvPr/>
            </p:nvGrpSpPr>
            <p:grpSpPr bwMode="auto">
              <a:xfrm>
                <a:off x="0" y="3282"/>
                <a:ext cx="744" cy="403"/>
                <a:chOff x="0" y="3282"/>
                <a:chExt cx="744" cy="403"/>
              </a:xfrm>
            </p:grpSpPr>
            <p:sp>
              <p:nvSpPr>
                <p:cNvPr id="55396" name="Rectangle 100"/>
                <p:cNvSpPr>
                  <a:spLocks noChangeArrowheads="1"/>
                </p:cNvSpPr>
                <p:nvPr/>
              </p:nvSpPr>
              <p:spPr bwMode="auto">
                <a:xfrm>
                  <a:off x="32" y="3282"/>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المستلمين</a:t>
                  </a:r>
                  <a:endParaRPr kumimoji="0" lang="en-US" altLang="zh-CN" sz="2000" b="1" i="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481" name="Rectangle 101"/>
                <p:cNvSpPr>
                  <a:spLocks noChangeArrowheads="1"/>
                </p:cNvSpPr>
                <p:nvPr/>
              </p:nvSpPr>
              <p:spPr bwMode="auto">
                <a:xfrm>
                  <a:off x="0" y="3282"/>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417" name="Group 102"/>
            <p:cNvGrpSpPr>
              <a:grpSpLocks/>
            </p:cNvGrpSpPr>
            <p:nvPr/>
          </p:nvGrpSpPr>
          <p:grpSpPr bwMode="auto">
            <a:xfrm>
              <a:off x="744" y="3282"/>
              <a:ext cx="1328" cy="403"/>
              <a:chOff x="744" y="3282"/>
              <a:chExt cx="1328" cy="403"/>
            </a:xfrm>
          </p:grpSpPr>
          <p:sp>
            <p:nvSpPr>
              <p:cNvPr id="272476" name="Rectangle 103"/>
              <p:cNvSpPr>
                <a:spLocks noChangeArrowheads="1"/>
              </p:cNvSpPr>
              <p:nvPr/>
            </p:nvSpPr>
            <p:spPr bwMode="auto">
              <a:xfrm>
                <a:off x="776" y="3282"/>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يهود السبي (550 ق.م)</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77" name="Rectangle 104"/>
              <p:cNvSpPr>
                <a:spLocks noChangeArrowheads="1"/>
              </p:cNvSpPr>
              <p:nvPr/>
            </p:nvSpPr>
            <p:spPr bwMode="auto">
              <a:xfrm>
                <a:off x="744" y="3282"/>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18" name="Group 105"/>
            <p:cNvGrpSpPr>
              <a:grpSpLocks/>
            </p:cNvGrpSpPr>
            <p:nvPr/>
          </p:nvGrpSpPr>
          <p:grpSpPr bwMode="auto">
            <a:xfrm>
              <a:off x="2072" y="3282"/>
              <a:ext cx="1720" cy="403"/>
              <a:chOff x="2072" y="3282"/>
              <a:chExt cx="1720" cy="403"/>
            </a:xfrm>
          </p:grpSpPr>
          <p:sp>
            <p:nvSpPr>
              <p:cNvPr id="272474" name="Rectangle 106"/>
              <p:cNvSpPr>
                <a:spLocks noChangeArrowheads="1"/>
              </p:cNvSpPr>
              <p:nvPr/>
            </p:nvSpPr>
            <p:spPr bwMode="auto">
              <a:xfrm>
                <a:off x="2104" y="3282"/>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يهود ما بعد السبي (440 ق.م)</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75" name="Rectangle 107"/>
              <p:cNvSpPr>
                <a:spLocks noChangeArrowheads="1"/>
              </p:cNvSpPr>
              <p:nvPr/>
            </p:nvSpPr>
            <p:spPr bwMode="auto">
              <a:xfrm>
                <a:off x="2072" y="3282"/>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19" name="Group 108"/>
            <p:cNvGrpSpPr>
              <a:grpSpLocks/>
            </p:cNvGrpSpPr>
            <p:nvPr/>
          </p:nvGrpSpPr>
          <p:grpSpPr bwMode="auto">
            <a:xfrm>
              <a:off x="0" y="3685"/>
              <a:ext cx="744" cy="403"/>
              <a:chOff x="0" y="3685"/>
              <a:chExt cx="744" cy="403"/>
            </a:xfrm>
          </p:grpSpPr>
          <p:sp>
            <p:nvSpPr>
              <p:cNvPr id="272470" name="Rectangle 109"/>
              <p:cNvSpPr>
                <a:spLocks noChangeArrowheads="1"/>
              </p:cNvSpPr>
              <p:nvPr/>
            </p:nvSpPr>
            <p:spPr bwMode="auto">
              <a:xfrm>
                <a:off x="0" y="3685"/>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471" name="Group 110"/>
              <p:cNvGrpSpPr>
                <a:grpSpLocks/>
              </p:cNvGrpSpPr>
              <p:nvPr/>
            </p:nvGrpSpPr>
            <p:grpSpPr bwMode="auto">
              <a:xfrm>
                <a:off x="0" y="3685"/>
                <a:ext cx="744" cy="403"/>
                <a:chOff x="0" y="3685"/>
                <a:chExt cx="744" cy="403"/>
              </a:xfrm>
            </p:grpSpPr>
            <p:sp>
              <p:nvSpPr>
                <p:cNvPr id="55407" name="Rectangle 111"/>
                <p:cNvSpPr>
                  <a:spLocks noChangeArrowheads="1"/>
                </p:cNvSpPr>
                <p:nvPr/>
              </p:nvSpPr>
              <p:spPr bwMode="auto">
                <a:xfrm>
                  <a:off x="32" y="3689"/>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السجل الزمني</a:t>
                  </a:r>
                  <a:endParaRPr kumimoji="0" lang="en-US" altLang="zh-CN" sz="2000" b="1" i="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473" name="Rectangle 112"/>
                <p:cNvSpPr>
                  <a:spLocks noChangeArrowheads="1"/>
                </p:cNvSpPr>
                <p:nvPr/>
              </p:nvSpPr>
              <p:spPr bwMode="auto">
                <a:xfrm>
                  <a:off x="0" y="3685"/>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420" name="Group 113"/>
            <p:cNvGrpSpPr>
              <a:grpSpLocks/>
            </p:cNvGrpSpPr>
            <p:nvPr/>
          </p:nvGrpSpPr>
          <p:grpSpPr bwMode="auto">
            <a:xfrm>
              <a:off x="744" y="3685"/>
              <a:ext cx="1328" cy="403"/>
              <a:chOff x="744" y="3685"/>
              <a:chExt cx="1328" cy="403"/>
            </a:xfrm>
          </p:grpSpPr>
          <p:sp>
            <p:nvSpPr>
              <p:cNvPr id="272468" name="Rectangle 114"/>
              <p:cNvSpPr>
                <a:spLocks noChangeArrowheads="1"/>
              </p:cNvSpPr>
              <p:nvPr/>
            </p:nvSpPr>
            <p:spPr bwMode="auto">
              <a:xfrm>
                <a:off x="776" y="3685"/>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971-586 ق.م</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69" name="Rectangle 115"/>
              <p:cNvSpPr>
                <a:spLocks noChangeArrowheads="1"/>
              </p:cNvSpPr>
              <p:nvPr/>
            </p:nvSpPr>
            <p:spPr bwMode="auto">
              <a:xfrm>
                <a:off x="744" y="3685"/>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21" name="Group 116"/>
            <p:cNvGrpSpPr>
              <a:grpSpLocks/>
            </p:cNvGrpSpPr>
            <p:nvPr/>
          </p:nvGrpSpPr>
          <p:grpSpPr bwMode="auto">
            <a:xfrm>
              <a:off x="2072" y="3685"/>
              <a:ext cx="1720" cy="403"/>
              <a:chOff x="2072" y="3685"/>
              <a:chExt cx="1720" cy="403"/>
            </a:xfrm>
          </p:grpSpPr>
          <p:sp>
            <p:nvSpPr>
              <p:cNvPr id="272466" name="Rectangle 117"/>
              <p:cNvSpPr>
                <a:spLocks noChangeArrowheads="1"/>
              </p:cNvSpPr>
              <p:nvPr/>
            </p:nvSpPr>
            <p:spPr bwMode="auto">
              <a:xfrm>
                <a:off x="2104" y="3685"/>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1011-538 ق.م</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67" name="Rectangle 118"/>
              <p:cNvSpPr>
                <a:spLocks noChangeArrowheads="1"/>
              </p:cNvSpPr>
              <p:nvPr/>
            </p:nvSpPr>
            <p:spPr bwMode="auto">
              <a:xfrm>
                <a:off x="2072" y="3685"/>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22" name="Group 119"/>
            <p:cNvGrpSpPr>
              <a:grpSpLocks/>
            </p:cNvGrpSpPr>
            <p:nvPr/>
          </p:nvGrpSpPr>
          <p:grpSpPr bwMode="auto">
            <a:xfrm>
              <a:off x="0" y="4088"/>
              <a:ext cx="744" cy="518"/>
              <a:chOff x="0" y="4088"/>
              <a:chExt cx="744" cy="518"/>
            </a:xfrm>
          </p:grpSpPr>
          <p:sp>
            <p:nvSpPr>
              <p:cNvPr id="272462" name="Rectangle 120"/>
              <p:cNvSpPr>
                <a:spLocks noChangeArrowheads="1"/>
              </p:cNvSpPr>
              <p:nvPr/>
            </p:nvSpPr>
            <p:spPr bwMode="auto">
              <a:xfrm>
                <a:off x="0" y="4088"/>
                <a:ext cx="744" cy="518"/>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463" name="Group 121"/>
              <p:cNvGrpSpPr>
                <a:grpSpLocks/>
              </p:cNvGrpSpPr>
              <p:nvPr/>
            </p:nvGrpSpPr>
            <p:grpSpPr bwMode="auto">
              <a:xfrm>
                <a:off x="0" y="4088"/>
                <a:ext cx="744" cy="518"/>
                <a:chOff x="0" y="4088"/>
                <a:chExt cx="744" cy="518"/>
              </a:xfrm>
            </p:grpSpPr>
            <p:sp>
              <p:nvSpPr>
                <p:cNvPr id="55418" name="Rectangle 122"/>
                <p:cNvSpPr>
                  <a:spLocks noChangeArrowheads="1"/>
                </p:cNvSpPr>
                <p:nvPr/>
              </p:nvSpPr>
              <p:spPr bwMode="auto">
                <a:xfrm>
                  <a:off x="32" y="4088"/>
                  <a:ext cx="679" cy="518"/>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التركيز</a:t>
                  </a:r>
                  <a:endParaRPr kumimoji="0" lang="en-US" altLang="zh-CN" sz="2000" b="1" i="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465" name="Rectangle 123"/>
                <p:cNvSpPr>
                  <a:spLocks noChangeArrowheads="1"/>
                </p:cNvSpPr>
                <p:nvPr/>
              </p:nvSpPr>
              <p:spPr bwMode="auto">
                <a:xfrm>
                  <a:off x="0" y="4088"/>
                  <a:ext cx="74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423" name="Group 124"/>
            <p:cNvGrpSpPr>
              <a:grpSpLocks/>
            </p:cNvGrpSpPr>
            <p:nvPr/>
          </p:nvGrpSpPr>
          <p:grpSpPr bwMode="auto">
            <a:xfrm>
              <a:off x="744" y="4088"/>
              <a:ext cx="1328" cy="518"/>
              <a:chOff x="744" y="4088"/>
              <a:chExt cx="1328" cy="518"/>
            </a:xfrm>
          </p:grpSpPr>
          <p:sp>
            <p:nvSpPr>
              <p:cNvPr id="272460" name="Rectangle 125"/>
              <p:cNvSpPr>
                <a:spLocks noChangeArrowheads="1"/>
              </p:cNvSpPr>
              <p:nvPr/>
            </p:nvSpPr>
            <p:spPr bwMode="auto">
              <a:xfrm>
                <a:off x="776" y="4088"/>
                <a:ext cx="126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9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سياسي : التركيز على العرش</a:t>
                </a:r>
                <a:endParaRPr kumimoji="0" lang="en-US" altLang="zh-CN" sz="19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61" name="Rectangle 126"/>
              <p:cNvSpPr>
                <a:spLocks noChangeArrowheads="1"/>
              </p:cNvSpPr>
              <p:nvPr/>
            </p:nvSpPr>
            <p:spPr bwMode="auto">
              <a:xfrm>
                <a:off x="744" y="4088"/>
                <a:ext cx="132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24" name="Group 127"/>
            <p:cNvGrpSpPr>
              <a:grpSpLocks/>
            </p:cNvGrpSpPr>
            <p:nvPr/>
          </p:nvGrpSpPr>
          <p:grpSpPr bwMode="auto">
            <a:xfrm>
              <a:off x="2072" y="4088"/>
              <a:ext cx="1720" cy="518"/>
              <a:chOff x="2072" y="4088"/>
              <a:chExt cx="1720" cy="518"/>
            </a:xfrm>
          </p:grpSpPr>
          <p:sp>
            <p:nvSpPr>
              <p:cNvPr id="272458" name="Rectangle 128"/>
              <p:cNvSpPr>
                <a:spLocks noChangeArrowheads="1"/>
              </p:cNvSpPr>
              <p:nvPr/>
            </p:nvSpPr>
            <p:spPr bwMode="auto">
              <a:xfrm>
                <a:off x="2104" y="4088"/>
                <a:ext cx="1656"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روحي : التركيز على الهيكل</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59" name="Rectangle 129"/>
              <p:cNvSpPr>
                <a:spLocks noChangeArrowheads="1"/>
              </p:cNvSpPr>
              <p:nvPr/>
            </p:nvSpPr>
            <p:spPr bwMode="auto">
              <a:xfrm>
                <a:off x="2072" y="4088"/>
                <a:ext cx="1720"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25" name="Group 130"/>
            <p:cNvGrpSpPr>
              <a:grpSpLocks/>
            </p:cNvGrpSpPr>
            <p:nvPr/>
          </p:nvGrpSpPr>
          <p:grpSpPr bwMode="auto">
            <a:xfrm>
              <a:off x="0" y="4606"/>
              <a:ext cx="744" cy="403"/>
              <a:chOff x="0" y="4606"/>
              <a:chExt cx="744" cy="403"/>
            </a:xfrm>
          </p:grpSpPr>
          <p:sp>
            <p:nvSpPr>
              <p:cNvPr id="272454" name="Rectangle 131"/>
              <p:cNvSpPr>
                <a:spLocks noChangeArrowheads="1"/>
              </p:cNvSpPr>
              <p:nvPr/>
            </p:nvSpPr>
            <p:spPr bwMode="auto">
              <a:xfrm>
                <a:off x="0" y="4606"/>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455" name="Group 132"/>
              <p:cNvGrpSpPr>
                <a:grpSpLocks/>
              </p:cNvGrpSpPr>
              <p:nvPr/>
            </p:nvGrpSpPr>
            <p:grpSpPr bwMode="auto">
              <a:xfrm>
                <a:off x="0" y="4606"/>
                <a:ext cx="744" cy="403"/>
                <a:chOff x="0" y="4606"/>
                <a:chExt cx="744" cy="403"/>
              </a:xfrm>
            </p:grpSpPr>
            <p:sp>
              <p:nvSpPr>
                <p:cNvPr id="55429" name="Rectangle 133"/>
                <p:cNvSpPr>
                  <a:spLocks noChangeArrowheads="1"/>
                </p:cNvSpPr>
                <p:nvPr/>
              </p:nvSpPr>
              <p:spPr bwMode="auto">
                <a:xfrm>
                  <a:off x="32" y="4604"/>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المحتوى</a:t>
                  </a:r>
                  <a:endParaRPr kumimoji="0" lang="en-US" altLang="zh-CN" sz="2000" b="1" i="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457" name="Rectangle 134"/>
                <p:cNvSpPr>
                  <a:spLocks noChangeArrowheads="1"/>
                </p:cNvSpPr>
                <p:nvPr/>
              </p:nvSpPr>
              <p:spPr bwMode="auto">
                <a:xfrm>
                  <a:off x="0" y="4606"/>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426" name="Group 135"/>
            <p:cNvGrpSpPr>
              <a:grpSpLocks/>
            </p:cNvGrpSpPr>
            <p:nvPr/>
          </p:nvGrpSpPr>
          <p:grpSpPr bwMode="auto">
            <a:xfrm>
              <a:off x="744" y="4606"/>
              <a:ext cx="1328" cy="403"/>
              <a:chOff x="744" y="4606"/>
              <a:chExt cx="1328" cy="403"/>
            </a:xfrm>
          </p:grpSpPr>
          <p:sp>
            <p:nvSpPr>
              <p:cNvPr id="272452" name="Rectangle 136"/>
              <p:cNvSpPr>
                <a:spLocks noChangeArrowheads="1"/>
              </p:cNvSpPr>
              <p:nvPr/>
            </p:nvSpPr>
            <p:spPr bwMode="auto">
              <a:xfrm>
                <a:off x="776" y="4606"/>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تاريخي</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53" name="Rectangle 137"/>
              <p:cNvSpPr>
                <a:spLocks noChangeArrowheads="1"/>
              </p:cNvSpPr>
              <p:nvPr/>
            </p:nvSpPr>
            <p:spPr bwMode="auto">
              <a:xfrm>
                <a:off x="744" y="4606"/>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27" name="Group 138"/>
            <p:cNvGrpSpPr>
              <a:grpSpLocks/>
            </p:cNvGrpSpPr>
            <p:nvPr/>
          </p:nvGrpSpPr>
          <p:grpSpPr bwMode="auto">
            <a:xfrm>
              <a:off x="2072" y="4606"/>
              <a:ext cx="1720" cy="403"/>
              <a:chOff x="2072" y="4606"/>
              <a:chExt cx="1720" cy="403"/>
            </a:xfrm>
          </p:grpSpPr>
          <p:sp>
            <p:nvSpPr>
              <p:cNvPr id="272450" name="Rectangle 139"/>
              <p:cNvSpPr>
                <a:spLocks noChangeArrowheads="1"/>
              </p:cNvSpPr>
              <p:nvPr/>
            </p:nvSpPr>
            <p:spPr bwMode="auto">
              <a:xfrm>
                <a:off x="2104" y="4606"/>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لاهوتي</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51" name="Rectangle 140"/>
              <p:cNvSpPr>
                <a:spLocks noChangeArrowheads="1"/>
              </p:cNvSpPr>
              <p:nvPr/>
            </p:nvSpPr>
            <p:spPr bwMode="auto">
              <a:xfrm>
                <a:off x="2072" y="4606"/>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28" name="Group 141"/>
            <p:cNvGrpSpPr>
              <a:grpSpLocks/>
            </p:cNvGrpSpPr>
            <p:nvPr/>
          </p:nvGrpSpPr>
          <p:grpSpPr bwMode="auto">
            <a:xfrm>
              <a:off x="0" y="5009"/>
              <a:ext cx="744" cy="403"/>
              <a:chOff x="0" y="5009"/>
              <a:chExt cx="744" cy="403"/>
            </a:xfrm>
          </p:grpSpPr>
          <p:sp>
            <p:nvSpPr>
              <p:cNvPr id="272446" name="Rectangle 142"/>
              <p:cNvSpPr>
                <a:spLocks noChangeArrowheads="1"/>
              </p:cNvSpPr>
              <p:nvPr/>
            </p:nvSpPr>
            <p:spPr bwMode="auto">
              <a:xfrm>
                <a:off x="0" y="5009"/>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447" name="Group 143"/>
              <p:cNvGrpSpPr>
                <a:grpSpLocks/>
              </p:cNvGrpSpPr>
              <p:nvPr/>
            </p:nvGrpSpPr>
            <p:grpSpPr bwMode="auto">
              <a:xfrm>
                <a:off x="0" y="5009"/>
                <a:ext cx="744" cy="403"/>
                <a:chOff x="0" y="5009"/>
                <a:chExt cx="744" cy="403"/>
              </a:xfrm>
            </p:grpSpPr>
            <p:sp>
              <p:nvSpPr>
                <p:cNvPr id="55440" name="Rectangle 144"/>
                <p:cNvSpPr>
                  <a:spLocks noChangeArrowheads="1"/>
                </p:cNvSpPr>
                <p:nvPr/>
              </p:nvSpPr>
              <p:spPr bwMode="auto">
                <a:xfrm>
                  <a:off x="32" y="5009"/>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الصفات</a:t>
                  </a:r>
                  <a:endParaRPr kumimoji="0" lang="en-US" altLang="zh-CN" sz="2000" b="1" i="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449" name="Rectangle 145"/>
                <p:cNvSpPr>
                  <a:spLocks noChangeArrowheads="1"/>
                </p:cNvSpPr>
                <p:nvPr/>
              </p:nvSpPr>
              <p:spPr bwMode="auto">
                <a:xfrm>
                  <a:off x="0" y="5009"/>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429" name="Group 146"/>
            <p:cNvGrpSpPr>
              <a:grpSpLocks/>
            </p:cNvGrpSpPr>
            <p:nvPr/>
          </p:nvGrpSpPr>
          <p:grpSpPr bwMode="auto">
            <a:xfrm>
              <a:off x="744" y="5009"/>
              <a:ext cx="1328" cy="403"/>
              <a:chOff x="744" y="5009"/>
              <a:chExt cx="1328" cy="403"/>
            </a:xfrm>
          </p:grpSpPr>
          <p:sp>
            <p:nvSpPr>
              <p:cNvPr id="272444" name="Rectangle 147"/>
              <p:cNvSpPr>
                <a:spLocks noChangeArrowheads="1"/>
              </p:cNvSpPr>
              <p:nvPr/>
            </p:nvSpPr>
            <p:spPr bwMode="auto">
              <a:xfrm>
                <a:off x="776" y="5009"/>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عدالة الله</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45" name="Rectangle 148"/>
              <p:cNvSpPr>
                <a:spLocks noChangeArrowheads="1"/>
              </p:cNvSpPr>
              <p:nvPr/>
            </p:nvSpPr>
            <p:spPr bwMode="auto">
              <a:xfrm>
                <a:off x="744" y="5009"/>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30" name="Group 149"/>
            <p:cNvGrpSpPr>
              <a:grpSpLocks/>
            </p:cNvGrpSpPr>
            <p:nvPr/>
          </p:nvGrpSpPr>
          <p:grpSpPr bwMode="auto">
            <a:xfrm>
              <a:off x="2072" y="5009"/>
              <a:ext cx="1720" cy="403"/>
              <a:chOff x="2072" y="5009"/>
              <a:chExt cx="1720" cy="403"/>
            </a:xfrm>
          </p:grpSpPr>
          <p:sp>
            <p:nvSpPr>
              <p:cNvPr id="272442" name="Rectangle 150"/>
              <p:cNvSpPr>
                <a:spLocks noChangeArrowheads="1"/>
              </p:cNvSpPr>
              <p:nvPr/>
            </p:nvSpPr>
            <p:spPr bwMode="auto">
              <a:xfrm>
                <a:off x="2104" y="5009"/>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نعمة الله</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43" name="Rectangle 151"/>
              <p:cNvSpPr>
                <a:spLocks noChangeArrowheads="1"/>
              </p:cNvSpPr>
              <p:nvPr/>
            </p:nvSpPr>
            <p:spPr bwMode="auto">
              <a:xfrm>
                <a:off x="2072" y="5009"/>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31" name="Group 152"/>
            <p:cNvGrpSpPr>
              <a:grpSpLocks/>
            </p:cNvGrpSpPr>
            <p:nvPr/>
          </p:nvGrpSpPr>
          <p:grpSpPr bwMode="auto">
            <a:xfrm>
              <a:off x="0" y="5412"/>
              <a:ext cx="744" cy="403"/>
              <a:chOff x="0" y="5412"/>
              <a:chExt cx="744" cy="403"/>
            </a:xfrm>
          </p:grpSpPr>
          <p:sp>
            <p:nvSpPr>
              <p:cNvPr id="272438" name="Rectangle 153"/>
              <p:cNvSpPr>
                <a:spLocks noChangeArrowheads="1"/>
              </p:cNvSpPr>
              <p:nvPr/>
            </p:nvSpPr>
            <p:spPr bwMode="auto">
              <a:xfrm>
                <a:off x="0" y="5412"/>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439" name="Group 154"/>
              <p:cNvGrpSpPr>
                <a:grpSpLocks/>
              </p:cNvGrpSpPr>
              <p:nvPr/>
            </p:nvGrpSpPr>
            <p:grpSpPr bwMode="auto">
              <a:xfrm>
                <a:off x="0" y="5412"/>
                <a:ext cx="744" cy="403"/>
                <a:chOff x="0" y="5412"/>
                <a:chExt cx="744" cy="403"/>
              </a:xfrm>
            </p:grpSpPr>
            <p:sp>
              <p:nvSpPr>
                <p:cNvPr id="55451" name="Rectangle 155"/>
                <p:cNvSpPr>
                  <a:spLocks noChangeArrowheads="1"/>
                </p:cNvSpPr>
                <p:nvPr/>
              </p:nvSpPr>
              <p:spPr bwMode="auto">
                <a:xfrm>
                  <a:off x="32" y="5408"/>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بطل الرواية</a:t>
                  </a:r>
                  <a:endParaRPr kumimoji="0" lang="en-US" altLang="zh-CN" sz="2000" b="1" i="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441" name="Rectangle 156"/>
                <p:cNvSpPr>
                  <a:spLocks noChangeArrowheads="1"/>
                </p:cNvSpPr>
                <p:nvPr/>
              </p:nvSpPr>
              <p:spPr bwMode="auto">
                <a:xfrm>
                  <a:off x="0" y="5412"/>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432" name="Group 157"/>
            <p:cNvGrpSpPr>
              <a:grpSpLocks/>
            </p:cNvGrpSpPr>
            <p:nvPr/>
          </p:nvGrpSpPr>
          <p:grpSpPr bwMode="auto">
            <a:xfrm>
              <a:off x="744" y="5412"/>
              <a:ext cx="1328" cy="403"/>
              <a:chOff x="744" y="5412"/>
              <a:chExt cx="1328" cy="403"/>
            </a:xfrm>
          </p:grpSpPr>
          <p:sp>
            <p:nvSpPr>
              <p:cNvPr id="272436" name="Rectangle 158"/>
              <p:cNvSpPr>
                <a:spLocks noChangeArrowheads="1"/>
              </p:cNvSpPr>
              <p:nvPr/>
            </p:nvSpPr>
            <p:spPr bwMode="auto">
              <a:xfrm>
                <a:off x="776" y="5412"/>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مسؤولية البشر</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37" name="Rectangle 159"/>
              <p:cNvSpPr>
                <a:spLocks noChangeArrowheads="1"/>
              </p:cNvSpPr>
              <p:nvPr/>
            </p:nvSpPr>
            <p:spPr bwMode="auto">
              <a:xfrm>
                <a:off x="744" y="5412"/>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33" name="Group 160"/>
            <p:cNvGrpSpPr>
              <a:grpSpLocks/>
            </p:cNvGrpSpPr>
            <p:nvPr/>
          </p:nvGrpSpPr>
          <p:grpSpPr bwMode="auto">
            <a:xfrm>
              <a:off x="2072" y="5412"/>
              <a:ext cx="1720" cy="403"/>
              <a:chOff x="2072" y="5412"/>
              <a:chExt cx="1720" cy="403"/>
            </a:xfrm>
          </p:grpSpPr>
          <p:sp>
            <p:nvSpPr>
              <p:cNvPr id="272434" name="Rectangle 161"/>
              <p:cNvSpPr>
                <a:spLocks noChangeArrowheads="1"/>
              </p:cNvSpPr>
              <p:nvPr/>
            </p:nvSpPr>
            <p:spPr bwMode="auto">
              <a:xfrm>
                <a:off x="2104" y="5412"/>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السيادة الإلهية</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35" name="Rectangle 162"/>
              <p:cNvSpPr>
                <a:spLocks noChangeArrowheads="1"/>
              </p:cNvSpPr>
              <p:nvPr/>
            </p:nvSpPr>
            <p:spPr bwMode="auto">
              <a:xfrm>
                <a:off x="2072" y="5412"/>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55459" name="WordArt 163"/>
          <p:cNvSpPr>
            <a:spLocks noChangeArrowheads="1" noChangeShapeType="1" noTextEdit="1"/>
          </p:cNvSpPr>
          <p:nvPr/>
        </p:nvSpPr>
        <p:spPr bwMode="auto">
          <a:xfrm>
            <a:off x="2743200" y="1371600"/>
            <a:ext cx="1143000" cy="981075"/>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3600" b="1"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الملوك</a:t>
            </a:r>
            <a:endParaRPr kumimoji="1" lang="en-US" sz="3600" b="1"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endParaRPr>
          </a:p>
        </p:txBody>
      </p:sp>
      <p:sp>
        <p:nvSpPr>
          <p:cNvPr id="55460" name="WordArt 164"/>
          <p:cNvSpPr>
            <a:spLocks noChangeArrowheads="1" noChangeShapeType="1" noTextEdit="1"/>
          </p:cNvSpPr>
          <p:nvPr/>
        </p:nvSpPr>
        <p:spPr bwMode="auto">
          <a:xfrm>
            <a:off x="6019800" y="1600200"/>
            <a:ext cx="2041525" cy="5715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3600" b="1" i="0" u="none" strike="noStrike" kern="10" cap="none" spc="0" normalizeH="0" baseline="0" noProof="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uLnTx/>
                <a:uFillTx/>
                <a:latin typeface="Impact"/>
                <a:ea typeface="Impact"/>
                <a:cs typeface="Impact"/>
              </a:rPr>
              <a:t>أخبار الأيام</a:t>
            </a:r>
            <a:endParaRPr kumimoji="1" lang="en-US" sz="3600" b="1" i="0" u="none" strike="noStrike" kern="10" cap="none" spc="0" normalizeH="0" baseline="0" noProof="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166" name="Rectangle 3"/>
          <p:cNvSpPr txBox="1">
            <a:spLocks noChangeArrowheads="1"/>
          </p:cNvSpPr>
          <p:nvPr/>
        </p:nvSpPr>
        <p:spPr bwMode="auto">
          <a:xfrm>
            <a:off x="0" y="685800"/>
            <a:ext cx="9144000" cy="1143000"/>
          </a:xfrm>
          <a:prstGeom prst="rect">
            <a:avLst/>
          </a:prstGeom>
          <a:noFill/>
          <a:ln w="9525">
            <a:noFill/>
            <a:miter lim="800000"/>
            <a:headEnd/>
            <a:tailEnd/>
          </a:ln>
        </p:spPr>
        <p:txBody>
          <a:bodyPr/>
          <a:lstStyle/>
          <a:p>
            <a:pPr marL="533400" marR="0" lvl="0" indent="-533400" algn="r" defTabSz="914400" rtl="0" eaLnBrk="1" fontAlgn="base" latinLnBrk="0" hangingPunct="1">
              <a:lnSpc>
                <a:spcPct val="100000"/>
              </a:lnSpc>
              <a:spcBef>
                <a:spcPct val="20000"/>
              </a:spcBef>
              <a:spcAft>
                <a:spcPct val="0"/>
              </a:spcAft>
              <a:buClrTx/>
              <a:buSzTx/>
              <a:buFontTx/>
              <a:buNone/>
              <a:tabLst/>
              <a:defRPr/>
            </a:pPr>
            <a:r>
              <a:rPr kumimoji="1"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بينما تتداخل الملوك والسجلات في تسجيل عصر المملكة ، يمكن الاستشهاد ببعض الاختلافات الملحوظة:</a:t>
            </a:r>
            <a:endParaRPr kumimoji="1" lang="en-US" altLang="zh-CN" sz="2800" b="1" i="1" u="none" strike="noStrike" kern="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endParaRPr>
          </a:p>
        </p:txBody>
      </p:sp>
      <p:sp>
        <p:nvSpPr>
          <p:cNvPr id="272391" name="Text Box 3"/>
          <p:cNvSpPr txBox="1">
            <a:spLocks noChangeArrowheads="1"/>
          </p:cNvSpPr>
          <p:nvPr/>
        </p:nvSpPr>
        <p:spPr bwMode="auto">
          <a:xfrm>
            <a:off x="8243888" y="0"/>
            <a:ext cx="900112"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264</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9359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5459"/>
                                        </p:tgtEl>
                                        <p:attrNameLst>
                                          <p:attrName>style.visibility</p:attrName>
                                        </p:attrNameLst>
                                      </p:cBhvr>
                                      <p:to>
                                        <p:strVal val="visible"/>
                                      </p:to>
                                    </p:set>
                                    <p:animEffect transition="in" filter="checkerboard(across)">
                                      <p:cBhvr>
                                        <p:cTn id="7" dur="500"/>
                                        <p:tgtEl>
                                          <p:spTgt spid="55459"/>
                                        </p:tgtEl>
                                      </p:cBhvr>
                                    </p:animEffect>
                                  </p:childTnLst>
                                </p:cTn>
                              </p:par>
                            </p:childTnLst>
                          </p:cTn>
                        </p:par>
                        <p:par>
                          <p:cTn id="8" fill="hold" nodeType="afterGroup">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55460"/>
                                        </p:tgtEl>
                                        <p:attrNameLst>
                                          <p:attrName>style.visibility</p:attrName>
                                        </p:attrNameLst>
                                      </p:cBhvr>
                                      <p:to>
                                        <p:strVal val="visible"/>
                                      </p:to>
                                    </p:set>
                                    <p:animEffect transition="in" filter="checkerboard(across)">
                                      <p:cBhvr>
                                        <p:cTn id="11" dur="500"/>
                                        <p:tgtEl>
                                          <p:spTgt spid="55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459" grpId="0" animBg="1"/>
      <p:bldP spid="5546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13167" b="12694"/>
          <a:stretch/>
        </p:blipFill>
        <p:spPr>
          <a:xfrm>
            <a:off x="1187624" y="1628801"/>
            <a:ext cx="7080448" cy="3936988"/>
          </a:xfrm>
          <a:prstGeom prst="rect">
            <a:avLst/>
          </a:prstGeom>
        </p:spPr>
      </p:pic>
      <p:sp>
        <p:nvSpPr>
          <p:cNvPr id="8" name="Rectangle 2"/>
          <p:cNvSpPr txBox="1">
            <a:spLocks noChangeArrowheads="1"/>
          </p:cNvSpPr>
          <p:nvPr/>
        </p:nvSpPr>
        <p:spPr bwMode="auto">
          <a:xfrm>
            <a:off x="34529" y="436510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صموئيل</a:t>
            </a:r>
            <a:endParaRPr lang="en-US" sz="54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 y="1"/>
            <a:ext cx="9120187" cy="1446653"/>
          </a:xfrm>
          <a:effectLst>
            <a:outerShdw blurRad="63500" dist="35921" dir="2700000" algn="ctr" rotWithShape="0">
              <a:schemeClr val="tx2">
                <a:alpha val="74998"/>
              </a:schemeClr>
            </a:outerShdw>
          </a:effectLst>
        </p:spPr>
        <p:txBody>
          <a:bodyPr/>
          <a:lstStyle/>
          <a:p>
            <a:pPr>
              <a:defRPr/>
            </a:pPr>
            <a:r>
              <a:rPr lang="ar-JO" sz="8000" b="1" dirty="0">
                <a:effectLst>
                  <a:glow rad="127000">
                    <a:schemeClr val="tx1"/>
                  </a:glow>
                </a:effectLst>
                <a:latin typeface="Arial" panose="020B0604020202020204" pitchFamily="34" charset="0"/>
                <a:ea typeface="ＭＳ Ｐゴシック" charset="0"/>
                <a:cs typeface="Arial" panose="020B0604020202020204" pitchFamily="34" charset="0"/>
              </a:rPr>
              <a:t>كن لطيفاً</a:t>
            </a:r>
            <a:endParaRPr lang="en-US" sz="8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Text Box 5"/>
          <p:cNvSpPr txBox="1">
            <a:spLocks noChangeArrowheads="1"/>
          </p:cNvSpPr>
          <p:nvPr/>
        </p:nvSpPr>
        <p:spPr bwMode="auto">
          <a:xfrm>
            <a:off x="-23813" y="6092826"/>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eaLnBrk="0" fontAlgn="auto" hangingPunct="0">
              <a:spcBef>
                <a:spcPts val="0"/>
              </a:spcBef>
              <a:spcAft>
                <a:spcPts val="0"/>
              </a:spcAf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236410515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808"/>
            <a:ext cx="9144000" cy="1259954"/>
          </a:xfrm>
          <a:noFill/>
          <a:ln>
            <a:noFill/>
          </a:ln>
        </p:spPr>
        <p:txBody>
          <a:bodyPr vert="horz" wrap="square" lIns="91440" tIns="45720" rIns="91440" bIns="45720" numCol="1" anchor="ctr" anchorCtr="0" compatLnSpc="1">
            <a:prstTxWarp prst="textNoShape">
              <a:avLst/>
            </a:prstTxWarp>
          </a:bodyPr>
          <a:lstStyle/>
          <a:p>
            <a:r>
              <a:rPr lang="ar-JO" b="1" dirty="0">
                <a:solidFill>
                  <a:schemeClr val="bg1"/>
                </a:solidFill>
                <a:latin typeface="Arial"/>
                <a:cs typeface="Arial"/>
              </a:rPr>
              <a:t>أهلاً</a:t>
            </a:r>
            <a:endParaRPr lang="en-US" b="1" dirty="0">
              <a:solidFill>
                <a:schemeClr val="bg1"/>
              </a:solidFill>
              <a:latin typeface="Arial"/>
              <a:cs typeface="Arial"/>
            </a:endParaRPr>
          </a:p>
        </p:txBody>
      </p:sp>
    </p:spTree>
    <p:extLst>
      <p:ext uri="{BB962C8B-B14F-4D97-AF65-F5344CB8AC3E}">
        <p14:creationId xmlns:p14="http://schemas.microsoft.com/office/powerpoint/2010/main" val="35021893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9177"/>
          <a:stretch/>
        </p:blipFill>
        <p:spPr>
          <a:xfrm>
            <a:off x="0" y="1281000"/>
            <a:ext cx="9144000" cy="5604385"/>
          </a:xfrm>
          <a:prstGeom prst="rect">
            <a:avLst/>
          </a:prstGeom>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التقويم السنوي</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2" name="Rounded Rectangle 1"/>
          <p:cNvSpPr/>
          <p:nvPr/>
        </p:nvSpPr>
        <p:spPr bwMode="auto">
          <a:xfrm>
            <a:off x="6804248" y="4077073"/>
            <a:ext cx="2232248" cy="513191"/>
          </a:xfrm>
          <a:prstGeom prst="roundRect">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997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أغلب حالات الوفاة : 25 كانون أول</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475656" y="1556792"/>
            <a:ext cx="6120680" cy="4052883"/>
          </a:xfrm>
          <a:prstGeom prst="rect">
            <a:avLst/>
          </a:prstGeom>
        </p:spPr>
      </p:pic>
    </p:spTree>
    <p:extLst>
      <p:ext uri="{BB962C8B-B14F-4D97-AF65-F5344CB8AC3E}">
        <p14:creationId xmlns:p14="http://schemas.microsoft.com/office/powerpoint/2010/main" val="3467030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هناك حاجة للطف</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36511" y="1412776"/>
            <a:ext cx="9205268" cy="5184576"/>
          </a:xfrm>
          <a:prstGeom prst="rect">
            <a:avLst/>
          </a:prstGeom>
        </p:spPr>
      </p:pic>
    </p:spTree>
    <p:extLst>
      <p:ext uri="{BB962C8B-B14F-4D97-AF65-F5344CB8AC3E}">
        <p14:creationId xmlns:p14="http://schemas.microsoft.com/office/powerpoint/2010/main" val="11582088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27" y="880329"/>
            <a:ext cx="9144000" cy="6221080"/>
          </a:xfrm>
          <a:prstGeom prst="rect">
            <a:avLst/>
          </a:prstGeom>
        </p:spPr>
      </p:pic>
      <p:sp>
        <p:nvSpPr>
          <p:cNvPr id="900098" name="Rectangle 2"/>
          <p:cNvSpPr>
            <a:spLocks noGrp="1" noChangeArrowheads="1"/>
          </p:cNvSpPr>
          <p:nvPr>
            <p:ph type="ctrTitle"/>
          </p:nvPr>
        </p:nvSpPr>
        <p:spPr>
          <a:xfrm>
            <a:off x="0" y="-4644"/>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اللطف</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975345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كيف يقدم الله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اللطف</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لنا حتى نكون لطفاء نحو الآخرين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Tree>
    <p:extLst>
      <p:ext uri="{BB962C8B-B14F-4D97-AF65-F5344CB8AC3E}">
        <p14:creationId xmlns:p14="http://schemas.microsoft.com/office/powerpoint/2010/main" val="14013923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الخلفية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732" y="1412776"/>
            <a:ext cx="9144000" cy="4785360"/>
          </a:xfrm>
          <a:prstGeom prst="rect">
            <a:avLst/>
          </a:prstGeom>
        </p:spPr>
      </p:pic>
    </p:spTree>
    <p:extLst>
      <p:ext uri="{BB962C8B-B14F-4D97-AF65-F5344CB8AC3E}">
        <p14:creationId xmlns:p14="http://schemas.microsoft.com/office/powerpoint/2010/main" val="1043324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الآية المفتاحية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1251254"/>
            <a:ext cx="9144000" cy="44939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rtl="1">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متى كملت أيامك واضطجعت مع آبائك أقيم بعدك نسلك الذي يخرج من أحشائك وأثبت مملكته هو يبني بيتاً لاسمي وأنا اثبت كرسي مملكته إلى الأبد</a:t>
            </a:r>
          </a:p>
          <a:p>
            <a:pPr defTabSz="457200" rtl="1">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(7 : 12 – 13)</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 y="5920007"/>
            <a:ext cx="879122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صموئيل</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879432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821" name="Text Box 5"/>
          <p:cNvSpPr txBox="1">
            <a:spLocks noChangeArrowheads="1"/>
          </p:cNvSpPr>
          <p:nvPr/>
        </p:nvSpPr>
        <p:spPr bwMode="auto">
          <a:xfrm>
            <a:off x="179512" y="5638800"/>
            <a:ext cx="3401888"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عالي</a:t>
            </a:r>
            <a:endPar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00709" name="Text Box 6"/>
          <p:cNvSpPr txBox="1">
            <a:spLocks noChangeArrowheads="1"/>
          </p:cNvSpPr>
          <p:nvPr/>
        </p:nvSpPr>
        <p:spPr bwMode="auto">
          <a:xfrm>
            <a:off x="5638800" y="5638801"/>
            <a:ext cx="24384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823" name="Text Box 7"/>
          <p:cNvSpPr txBox="1">
            <a:spLocks noChangeArrowheads="1"/>
          </p:cNvSpPr>
          <p:nvPr/>
        </p:nvSpPr>
        <p:spPr bwMode="auto">
          <a:xfrm>
            <a:off x="5664832" y="5638800"/>
            <a:ext cx="28194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صموئيل</a:t>
            </a:r>
            <a:endPar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3" name="Text Box 9"/>
          <p:cNvSpPr txBox="1">
            <a:spLocks noChangeArrowheads="1"/>
          </p:cNvSpPr>
          <p:nvPr/>
        </p:nvSpPr>
        <p:spPr bwMode="auto">
          <a:xfrm>
            <a:off x="8172450" y="76200"/>
            <a:ext cx="895351"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196</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chemeClr val="bg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0714" name="Title 2"/>
          <p:cNvSpPr>
            <a:spLocks noGrp="1"/>
          </p:cNvSpPr>
          <p:nvPr>
            <p:ph type="title"/>
          </p:nvPr>
        </p:nvSpPr>
        <p:spPr>
          <a:xfrm>
            <a:off x="0" y="33338"/>
            <a:ext cx="4932363" cy="658812"/>
          </a:xfrm>
        </p:spPr>
        <p:txBody>
          <a:bodyPr/>
          <a:lstStyle/>
          <a:p>
            <a:r>
              <a:rPr lang="ar-JO" sz="3600" i="1" dirty="0">
                <a:solidFill>
                  <a:srgbClr val="FFFFFF"/>
                </a:solidFill>
                <a:latin typeface="Arial" panose="020B0604020202020204" pitchFamily="34" charset="0"/>
                <a:ea typeface="ＭＳ Ｐゴシック" charset="0"/>
                <a:cs typeface="Arial" panose="020B0604020202020204" pitchFamily="34" charset="0"/>
              </a:rPr>
              <a:t>الإنتقال رقم 1</a:t>
            </a:r>
            <a:endParaRPr lang="en-US" sz="3600" i="1"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18"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508106" y="1988841"/>
            <a:ext cx="3344007" cy="36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51522" y="2132857"/>
            <a:ext cx="3502367" cy="3552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0716" name="WordArt 11"/>
          <p:cNvSpPr>
            <a:spLocks noChangeArrowheads="1" noChangeShapeType="1" noTextEdit="1"/>
          </p:cNvSpPr>
          <p:nvPr/>
        </p:nvSpPr>
        <p:spPr bwMode="auto">
          <a:xfrm>
            <a:off x="2051720" y="548681"/>
            <a:ext cx="4419600" cy="1434581"/>
          </a:xfrm>
          <a:prstGeom prst="rect">
            <a:avLst/>
          </a:prstGeom>
        </p:spPr>
        <p:txBody>
          <a:bodyPr wrap="none" numCol="1"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0" cap="none" spc="0" normalizeH="0" baseline="0" noProof="0" dirty="0">
                <a:ln w="9525">
                  <a:solidFill>
                    <a:srgbClr val="CC99FF"/>
                  </a:solidFill>
                  <a:round/>
                  <a:headEnd/>
                  <a:tailEnd/>
                </a:ln>
                <a:solidFill>
                  <a:srgbClr val="FFFFFF"/>
                </a:solidFill>
                <a:effectLst>
                  <a:glow rad="228600">
                    <a:srgbClr val="000000"/>
                  </a:glow>
                </a:effectLst>
                <a:uLnTx/>
                <a:uFillTx/>
                <a:latin typeface="Impact"/>
                <a:ea typeface="Impact"/>
                <a:cs typeface="Impact"/>
              </a:rPr>
              <a:t>1 صموئيل 1 - 7</a:t>
            </a:r>
            <a:endParaRPr kumimoji="0" lang="en-US" sz="4800" b="1" i="0" u="none" strike="noStrike" kern="10" cap="none" spc="0" normalizeH="0" baseline="0" noProof="0" dirty="0">
              <a:ln w="9525">
                <a:solidFill>
                  <a:srgbClr val="CC99FF"/>
                </a:solidFill>
                <a:round/>
                <a:headEnd/>
                <a:tailEnd/>
              </a:ln>
              <a:solidFill>
                <a:srgbClr val="FFFFFF"/>
              </a:solidFill>
              <a:effectLst>
                <a:glow rad="228600">
                  <a:srgbClr val="000000"/>
                </a:glow>
              </a:effectLst>
              <a:uLnTx/>
              <a:uFillTx/>
              <a:latin typeface="Impact"/>
              <a:ea typeface="Impact"/>
              <a:cs typeface="Impact"/>
            </a:endParaRPr>
          </a:p>
        </p:txBody>
      </p:sp>
    </p:spTree>
    <p:extLst>
      <p:ext uri="{BB962C8B-B14F-4D97-AF65-F5344CB8AC3E}">
        <p14:creationId xmlns:p14="http://schemas.microsoft.com/office/powerpoint/2010/main" val="344644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34823"/>
                                        </p:tgtEl>
                                        <p:attrNameLst>
                                          <p:attrName>style.visibility</p:attrName>
                                        </p:attrNameLst>
                                      </p:cBhvr>
                                      <p:to>
                                        <p:strVal val="visible"/>
                                      </p:to>
                                    </p:set>
                                    <p:animEffect transition="in" filter="checkerboard(across)">
                                      <p:cBhvr>
                                        <p:cTn id="11" dur="500"/>
                                        <p:tgtEl>
                                          <p:spTgt spid="34823"/>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autoUpdateAnimBg="0"/>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821" name="Text Box 5"/>
          <p:cNvSpPr txBox="1">
            <a:spLocks noChangeArrowheads="1"/>
          </p:cNvSpPr>
          <p:nvPr/>
        </p:nvSpPr>
        <p:spPr bwMode="auto">
          <a:xfrm>
            <a:off x="179512" y="5638800"/>
            <a:ext cx="3401888"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صموئيل</a:t>
            </a:r>
            <a:endPar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00709" name="Text Box 6"/>
          <p:cNvSpPr txBox="1">
            <a:spLocks noChangeArrowheads="1"/>
          </p:cNvSpPr>
          <p:nvPr/>
        </p:nvSpPr>
        <p:spPr bwMode="auto">
          <a:xfrm>
            <a:off x="5638800" y="5638801"/>
            <a:ext cx="24384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823" name="Text Box 7"/>
          <p:cNvSpPr txBox="1">
            <a:spLocks noChangeArrowheads="1"/>
          </p:cNvSpPr>
          <p:nvPr/>
        </p:nvSpPr>
        <p:spPr bwMode="auto">
          <a:xfrm>
            <a:off x="5664832" y="5638800"/>
            <a:ext cx="28194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شاول</a:t>
            </a:r>
            <a:endPar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00716" name="WordArt 11"/>
          <p:cNvSpPr>
            <a:spLocks noChangeArrowheads="1" noChangeShapeType="1" noTextEdit="1"/>
          </p:cNvSpPr>
          <p:nvPr/>
        </p:nvSpPr>
        <p:spPr bwMode="auto">
          <a:xfrm>
            <a:off x="2133600" y="554556"/>
            <a:ext cx="4419600" cy="1434582"/>
          </a:xfrm>
          <a:prstGeom prst="rect">
            <a:avLst/>
          </a:prstGeom>
        </p:spPr>
        <p:txBody>
          <a:bodyPr wrap="none" numCol="1"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0" cap="none" spc="0" normalizeH="0" baseline="0" noProof="0" dirty="0">
                <a:ln w="9525">
                  <a:solidFill>
                    <a:srgbClr val="CC99FF"/>
                  </a:solidFill>
                  <a:round/>
                  <a:headEnd/>
                  <a:tailEnd/>
                </a:ln>
                <a:solidFill>
                  <a:srgbClr val="FFFFFF"/>
                </a:solidFill>
                <a:effectLst>
                  <a:glow rad="228600">
                    <a:srgbClr val="000000"/>
                  </a:glow>
                </a:effectLst>
                <a:uLnTx/>
                <a:uFillTx/>
                <a:latin typeface="Impact"/>
                <a:ea typeface="Impact"/>
                <a:cs typeface="Impact"/>
              </a:rPr>
              <a:t>1 صموئيل 8 - 15</a:t>
            </a:r>
            <a:endParaRPr kumimoji="0" lang="en-US" sz="4800" b="1" i="0" u="none" strike="noStrike" kern="10" cap="none" spc="0" normalizeH="0" baseline="0" noProof="0" dirty="0">
              <a:ln w="9525">
                <a:solidFill>
                  <a:srgbClr val="CC99FF"/>
                </a:solidFill>
                <a:round/>
                <a:headEnd/>
                <a:tailEnd/>
              </a:ln>
              <a:solidFill>
                <a:srgbClr val="FFFFFF"/>
              </a:solidFill>
              <a:effectLst>
                <a:glow rad="228600">
                  <a:srgbClr val="000000"/>
                </a:glow>
              </a:effectLst>
              <a:uLnTx/>
              <a:uFillTx/>
              <a:latin typeface="Impact"/>
              <a:ea typeface="Impact"/>
              <a:cs typeface="Impact"/>
            </a:endParaRPr>
          </a:p>
        </p:txBody>
      </p:sp>
      <p:sp>
        <p:nvSpPr>
          <p:cNvPr id="13" name="Text Box 9"/>
          <p:cNvSpPr txBox="1">
            <a:spLocks noChangeArrowheads="1"/>
          </p:cNvSpPr>
          <p:nvPr/>
        </p:nvSpPr>
        <p:spPr bwMode="auto">
          <a:xfrm>
            <a:off x="8172450" y="76200"/>
            <a:ext cx="895351"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196</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rgbClr val="FFFFFF"/>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0714" name="Title 2"/>
          <p:cNvSpPr>
            <a:spLocks noGrp="1"/>
          </p:cNvSpPr>
          <p:nvPr>
            <p:ph type="title"/>
          </p:nvPr>
        </p:nvSpPr>
        <p:spPr>
          <a:xfrm>
            <a:off x="0" y="33338"/>
            <a:ext cx="4932363" cy="658812"/>
          </a:xfrm>
        </p:spPr>
        <p:txBody>
          <a:bodyPr/>
          <a:lstStyle/>
          <a:p>
            <a:r>
              <a:rPr lang="ar-JO" sz="3600" i="1" dirty="0">
                <a:solidFill>
                  <a:srgbClr val="FFFFFF"/>
                </a:solidFill>
                <a:latin typeface="Arial" panose="020B0604020202020204" pitchFamily="34" charset="0"/>
                <a:ea typeface="ＭＳ Ｐゴシック" charset="0"/>
                <a:cs typeface="Arial" panose="020B0604020202020204" pitchFamily="34" charset="0"/>
              </a:rPr>
              <a:t>الإنتقال رقم 2</a:t>
            </a:r>
            <a:endParaRPr lang="en-US" sz="3600" i="1"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16"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616624" y="1988841"/>
            <a:ext cx="2915816" cy="37461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79514" y="1988841"/>
            <a:ext cx="3344007" cy="36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53398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3252" name="Text Box 4"/>
          <p:cNvSpPr txBox="1">
            <a:spLocks noChangeArrowheads="1"/>
          </p:cNvSpPr>
          <p:nvPr/>
        </p:nvSpPr>
        <p:spPr bwMode="auto">
          <a:xfrm>
            <a:off x="1258888" y="5797129"/>
            <a:ext cx="22098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شاول</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35523" name="Text Box 5"/>
          <p:cNvSpPr txBox="1">
            <a:spLocks noChangeArrowheads="1"/>
          </p:cNvSpPr>
          <p:nvPr/>
        </p:nvSpPr>
        <p:spPr bwMode="auto">
          <a:xfrm>
            <a:off x="5638800" y="5927303"/>
            <a:ext cx="24384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3254" name="Text Box 6"/>
          <p:cNvSpPr txBox="1">
            <a:spLocks noChangeArrowheads="1"/>
          </p:cNvSpPr>
          <p:nvPr/>
        </p:nvSpPr>
        <p:spPr bwMode="auto">
          <a:xfrm>
            <a:off x="5715008" y="5643579"/>
            <a:ext cx="28194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داود</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53257" name="Picture 9" descr="z2819">
            <a:hlinkClick r:id="rId4" tooltip="Formats: WMF, JPG"/>
          </p:cNvPr>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457949" y="549151"/>
            <a:ext cx="1543051" cy="125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32" name="WordArt 16"/>
          <p:cNvSpPr>
            <a:spLocks noChangeArrowheads="1" noChangeShapeType="1" noTextEdit="1"/>
          </p:cNvSpPr>
          <p:nvPr/>
        </p:nvSpPr>
        <p:spPr bwMode="auto">
          <a:xfrm>
            <a:off x="2057400" y="476672"/>
            <a:ext cx="4419600" cy="1434582"/>
          </a:xfrm>
          <a:prstGeom prst="rect">
            <a:avLst/>
          </a:prstGeom>
        </p:spPr>
        <p:txBody>
          <a:bodyPr wrap="none" numCol="1"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0" cap="none" spc="0" normalizeH="0" baseline="0" noProof="0" dirty="0">
                <a:ln w="9525">
                  <a:solidFill>
                    <a:srgbClr val="CC99FF"/>
                  </a:solidFill>
                  <a:round/>
                  <a:headEnd/>
                  <a:tailEnd/>
                </a:ln>
                <a:solidFill>
                  <a:srgbClr val="FFFFFF"/>
                </a:solidFill>
                <a:effectLst>
                  <a:glow rad="228600">
                    <a:srgbClr val="000000"/>
                  </a:glow>
                </a:effectLst>
                <a:uLnTx/>
                <a:uFillTx/>
                <a:latin typeface="Impact"/>
                <a:ea typeface="Impact"/>
                <a:cs typeface="Impact"/>
              </a:rPr>
              <a:t>1 صموئيل 16 - 31</a:t>
            </a:r>
            <a:endParaRPr kumimoji="0" lang="en-US" sz="4800" b="1" i="0" u="none" strike="noStrike" kern="10" cap="none" spc="0" normalizeH="0" baseline="0" noProof="0" dirty="0">
              <a:ln w="9525">
                <a:solidFill>
                  <a:srgbClr val="CC99FF"/>
                </a:solidFill>
                <a:round/>
                <a:headEnd/>
                <a:tailEnd/>
              </a:ln>
              <a:solidFill>
                <a:srgbClr val="FFFFFF"/>
              </a:solidFill>
              <a:effectLst>
                <a:glow rad="228600">
                  <a:srgbClr val="000000"/>
                </a:glow>
              </a:effectLst>
              <a:uLnTx/>
              <a:uFillTx/>
              <a:latin typeface="Impact"/>
              <a:ea typeface="Impact"/>
              <a:cs typeface="Impact"/>
            </a:endParaRPr>
          </a:p>
        </p:txBody>
      </p:sp>
      <p:sp>
        <p:nvSpPr>
          <p:cNvPr id="53266" name="Text Box 18"/>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198</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35530" name="Title 1"/>
          <p:cNvSpPr>
            <a:spLocks noGrp="1"/>
          </p:cNvSpPr>
          <p:nvPr>
            <p:ph type="title"/>
          </p:nvPr>
        </p:nvSpPr>
        <p:spPr>
          <a:xfrm>
            <a:off x="0" y="6884615"/>
            <a:ext cx="9144000" cy="504825"/>
          </a:xfrm>
        </p:spPr>
        <p:txBody>
          <a:bodyPr/>
          <a:lstStyle/>
          <a:p>
            <a:r>
              <a:rPr lang="ar-JO" sz="3600" i="1" dirty="0">
                <a:solidFill>
                  <a:srgbClr val="FFFFFF"/>
                </a:solidFill>
                <a:latin typeface="Arial" charset="0"/>
                <a:ea typeface="ＭＳ Ｐゴシック" charset="0"/>
              </a:rPr>
              <a:t>الإنتقال رقم 3 من شاول إلى داود</a:t>
            </a:r>
            <a:endParaRPr lang="en-US" sz="3600" i="1" dirty="0">
              <a:solidFill>
                <a:srgbClr val="FFFFFF"/>
              </a:solidFill>
              <a:latin typeface="Arial" charset="0"/>
              <a:ea typeface="ＭＳ Ｐゴシック" charset="0"/>
            </a:endParaRPr>
          </a:p>
        </p:txBody>
      </p:sp>
      <p:pic>
        <p:nvPicPr>
          <p:cNvPr id="16" name="Picture 1"/>
          <p:cNvPicPr>
            <a:picLocks noChangeAspect="1"/>
          </p:cNvPicPr>
          <p:nvPr/>
        </p:nvPicPr>
        <p:blipFill rotWithShape="1">
          <a:blip r:embed="rId6">
            <a:extLst>
              <a:ext uri="{28A0092B-C50C-407E-A947-70E740481C1C}">
                <a14:useLocalDpi xmlns:a14="http://schemas.microsoft.com/office/drawing/2010/main"/>
              </a:ext>
            </a:extLst>
          </a:blip>
          <a:srcRect l="57776" r="1847"/>
          <a:stretch/>
        </p:blipFill>
        <p:spPr bwMode="auto">
          <a:xfrm>
            <a:off x="899592" y="2061320"/>
            <a:ext cx="2915816" cy="37461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
          <p:cNvPicPr>
            <a:picLocks noChangeAspect="1"/>
          </p:cNvPicPr>
          <p:nvPr/>
        </p:nvPicPr>
        <p:blipFill rotWithShape="1">
          <a:blip r:embed="rId6">
            <a:extLst>
              <a:ext uri="{28A0092B-C50C-407E-A947-70E740481C1C}">
                <a14:useLocalDpi xmlns:a14="http://schemas.microsoft.com/office/drawing/2010/main"/>
              </a:ext>
            </a:extLst>
          </a:blip>
          <a:srcRect l="13765" r="46420"/>
          <a:stretch/>
        </p:blipFill>
        <p:spPr bwMode="auto">
          <a:xfrm>
            <a:off x="5796137" y="2061319"/>
            <a:ext cx="2818627" cy="36724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AutoShape 6"/>
          <p:cNvSpPr>
            <a:spLocks noChangeArrowheads="1"/>
          </p:cNvSpPr>
          <p:nvPr/>
        </p:nvSpPr>
        <p:spPr bwMode="auto">
          <a:xfrm>
            <a:off x="3895328" y="3645495"/>
            <a:ext cx="1828800" cy="609600"/>
          </a:xfrm>
          <a:prstGeom prst="rightArrow">
            <a:avLst>
              <a:gd name="adj1" fmla="val 50000"/>
              <a:gd name="adj2" fmla="val 75000"/>
            </a:avLst>
          </a:prstGeom>
          <a:solidFill>
            <a:srgbClr val="FFFFFF"/>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 name="Title 2"/>
          <p:cNvSpPr txBox="1">
            <a:spLocks/>
          </p:cNvSpPr>
          <p:nvPr/>
        </p:nvSpPr>
        <p:spPr bwMode="auto">
          <a:xfrm>
            <a:off x="0" y="33338"/>
            <a:ext cx="4932363" cy="658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1" u="none" strike="noStrike" kern="1200" cap="none" spc="0" normalizeH="0" baseline="0" noProof="0" dirty="0">
                <a:ln>
                  <a:noFill/>
                </a:ln>
                <a:solidFill>
                  <a:srgbClr val="FFFFFF"/>
                </a:solidFill>
                <a:effectLst/>
                <a:uLnTx/>
                <a:uFillTx/>
                <a:latin typeface="Arial" charset="0"/>
                <a:ea typeface="ＭＳ Ｐゴシック" charset="0"/>
                <a:cs typeface="Arial"/>
              </a:rPr>
              <a:t>الإنتقال رقم 3</a:t>
            </a:r>
            <a:endParaRPr kumimoji="0" lang="en-US" sz="3600" b="1" i="1" u="none" strike="noStrike" kern="1200" cap="none" spc="0" normalizeH="0" baseline="0" noProof="0" dirty="0">
              <a:ln>
                <a:noFill/>
              </a:ln>
              <a:solidFill>
                <a:srgbClr val="FFFFFF"/>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24889829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3252"/>
                                        </p:tgtEl>
                                        <p:attrNameLst>
                                          <p:attrName>style.visibility</p:attrName>
                                        </p:attrNameLst>
                                      </p:cBhvr>
                                      <p:to>
                                        <p:strVal val="visible"/>
                                      </p:to>
                                    </p:set>
                                    <p:animEffect transition="in" filter="wedge">
                                      <p:cBhvr>
                                        <p:cTn id="7" dur="500"/>
                                        <p:tgtEl>
                                          <p:spTgt spid="53252"/>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53254"/>
                                        </p:tgtEl>
                                        <p:attrNameLst>
                                          <p:attrName>style.visibility</p:attrName>
                                        </p:attrNameLst>
                                      </p:cBhvr>
                                      <p:to>
                                        <p:strVal val="visible"/>
                                      </p:to>
                                    </p:set>
                                    <p:anim calcmode="lin" valueType="num">
                                      <p:cBhvr additive="base">
                                        <p:cTn id="16" dur="500" fill="hold"/>
                                        <p:tgtEl>
                                          <p:spTgt spid="53254"/>
                                        </p:tgtEl>
                                        <p:attrNameLst>
                                          <p:attrName>ppt_x</p:attrName>
                                        </p:attrNameLst>
                                      </p:cBhvr>
                                      <p:tavLst>
                                        <p:tav tm="0">
                                          <p:val>
                                            <p:strVal val="#ppt_x"/>
                                          </p:val>
                                        </p:tav>
                                        <p:tav tm="100000">
                                          <p:val>
                                            <p:strVal val="#ppt_x"/>
                                          </p:val>
                                        </p:tav>
                                      </p:tavLst>
                                    </p:anim>
                                    <p:anim calcmode="lin" valueType="num">
                                      <p:cBhvr additive="base">
                                        <p:cTn id="17" dur="500" fill="hold"/>
                                        <p:tgtEl>
                                          <p:spTgt spid="53254"/>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8" fill="hold" nodeType="afterEffect">
                                  <p:stCondLst>
                                    <p:cond delay="0"/>
                                  </p:stCondLst>
                                  <p:childTnLst>
                                    <p:set>
                                      <p:cBhvr>
                                        <p:cTn id="20" dur="1" fill="hold">
                                          <p:stCondLst>
                                            <p:cond delay="0"/>
                                          </p:stCondLst>
                                        </p:cTn>
                                        <p:tgtEl>
                                          <p:spTgt spid="53257"/>
                                        </p:tgtEl>
                                        <p:attrNameLst>
                                          <p:attrName>style.visibility</p:attrName>
                                        </p:attrNameLst>
                                      </p:cBhvr>
                                      <p:to>
                                        <p:strVal val="visible"/>
                                      </p:to>
                                    </p:set>
                                    <p:anim calcmode="lin" valueType="num">
                                      <p:cBhvr additive="base">
                                        <p:cTn id="21" dur="500" fill="hold"/>
                                        <p:tgtEl>
                                          <p:spTgt spid="53257"/>
                                        </p:tgtEl>
                                        <p:attrNameLst>
                                          <p:attrName>ppt_x</p:attrName>
                                        </p:attrNameLst>
                                      </p:cBhvr>
                                      <p:tavLst>
                                        <p:tav tm="0">
                                          <p:val>
                                            <p:strVal val="0-#ppt_w/2"/>
                                          </p:val>
                                        </p:tav>
                                        <p:tav tm="100000">
                                          <p:val>
                                            <p:strVal val="#ppt_x"/>
                                          </p:val>
                                        </p:tav>
                                      </p:tavLst>
                                    </p:anim>
                                    <p:anim calcmode="lin" valueType="num">
                                      <p:cBhvr additive="base">
                                        <p:cTn id="22" dur="500" fill="hold"/>
                                        <p:tgtEl>
                                          <p:spTgt spid="53257"/>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3" presetClass="entr" presetSubtype="1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linds(horizont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autoUpdateAnimBg="0"/>
      <p:bldP spid="53254" grpId="0" autoUpdateAnimBg="0"/>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144001" cy="6867565"/>
          </a:xfrm>
          <a:prstGeom prst="rect">
            <a:avLst/>
          </a:prstGeom>
        </p:spPr>
      </p:pic>
      <p:sp>
        <p:nvSpPr>
          <p:cNvPr id="309249" name="Title 1"/>
          <p:cNvSpPr>
            <a:spLocks noGrp="1"/>
          </p:cNvSpPr>
          <p:nvPr>
            <p:ph type="title" idx="4294967295"/>
          </p:nvPr>
        </p:nvSpPr>
        <p:spPr>
          <a:xfrm>
            <a:off x="107504" y="18615"/>
            <a:ext cx="3960440" cy="6839386"/>
          </a:xfrm>
        </p:spPr>
        <p:txBody>
          <a:bodyPr anchor="t"/>
          <a:lstStyle/>
          <a:p>
            <a:r>
              <a:rPr lang="ar-JO" sz="5400" b="1" dirty="0">
                <a:solidFill>
                  <a:srgbClr val="FFFFFF"/>
                </a:solidFill>
                <a:effectLst>
                  <a:glow rad="228600">
                    <a:schemeClr val="tx1"/>
                  </a:glow>
                </a:effectLst>
                <a:latin typeface="Arial" charset="0"/>
                <a:ea typeface="ＭＳ Ｐゴシック" charset="0"/>
              </a:rPr>
              <a:t>كيف سيتجاوب داود ؟</a:t>
            </a:r>
            <a:endParaRPr lang="en-US" sz="5400" b="1" dirty="0">
              <a:solidFill>
                <a:srgbClr val="FFFFFF"/>
              </a:solidFill>
              <a:effectLst>
                <a:glow rad="228600">
                  <a:schemeClr val="tx1"/>
                </a:glow>
              </a:effectLst>
              <a:latin typeface="Arial" charset="0"/>
              <a:ea typeface="ＭＳ Ｐゴシック" charset="0"/>
            </a:endParaRPr>
          </a:p>
        </p:txBody>
      </p:sp>
    </p:spTree>
    <p:extLst>
      <p:ext uri="{BB962C8B-B14F-4D97-AF65-F5344CB8AC3E}">
        <p14:creationId xmlns:p14="http://schemas.microsoft.com/office/powerpoint/2010/main" val="1329667832"/>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116633"/>
            <a:ext cx="9144000" cy="5230467"/>
          </a:xfrm>
          <a:prstGeom prst="rect">
            <a:avLst/>
          </a:prstGeom>
        </p:spPr>
      </p:pic>
      <p:sp>
        <p:nvSpPr>
          <p:cNvPr id="238594" name="Text Box 5"/>
          <p:cNvSpPr txBox="1">
            <a:spLocks noChangeArrowheads="1"/>
          </p:cNvSpPr>
          <p:nvPr/>
        </p:nvSpPr>
        <p:spPr bwMode="auto">
          <a:xfrm>
            <a:off x="0" y="5847655"/>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dirty="0">
                <a:solidFill>
                  <a:srgbClr val="FFFFFF"/>
                </a:solidFill>
                <a:latin typeface="Arial" charset="0"/>
                <a:cs typeface="Arial" charset="0"/>
              </a:rPr>
              <a:t>تلعب بيت لحم دوراً أكثر أهمية في العهد الجديد كمكان ولادة يسوع</a:t>
            </a:r>
            <a:endParaRPr lang="en-US" dirty="0">
              <a:solidFill>
                <a:srgbClr val="FFFFFF"/>
              </a:solidFill>
              <a:latin typeface="Arial" charset="0"/>
              <a:cs typeface="Arial" charset="0"/>
            </a:endParaRPr>
          </a:p>
        </p:txBody>
      </p:sp>
      <p:sp>
        <p:nvSpPr>
          <p:cNvPr id="238595" name="Text Box 6"/>
          <p:cNvSpPr txBox="1">
            <a:spLocks noChangeArrowheads="1"/>
          </p:cNvSpPr>
          <p:nvPr/>
        </p:nvSpPr>
        <p:spPr bwMode="auto">
          <a:xfrm>
            <a:off x="7812088" y="6613525"/>
            <a:ext cx="1290738"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sz="1100" i="1">
                <a:solidFill>
                  <a:srgbClr val="000000"/>
                </a:solidFill>
                <a:latin typeface="Arial" charset="0"/>
                <a:cs typeface="Arial" charset="0"/>
              </a:rPr>
              <a:t>Zondervan Atlas</a:t>
            </a:r>
          </a:p>
        </p:txBody>
      </p:sp>
      <p:sp>
        <p:nvSpPr>
          <p:cNvPr id="2" name="Title 1"/>
          <p:cNvSpPr>
            <a:spLocks noGrp="1"/>
          </p:cNvSpPr>
          <p:nvPr>
            <p:ph type="title" idx="4294967295"/>
          </p:nvPr>
        </p:nvSpPr>
        <p:spPr>
          <a:xfrm>
            <a:off x="0" y="44450"/>
            <a:ext cx="9144000" cy="1143000"/>
          </a:xfrm>
        </p:spPr>
        <p:txBody>
          <a:bodyPr/>
          <a:lstStyle/>
          <a:p>
            <a:pPr>
              <a:defRPr/>
            </a:pPr>
            <a:r>
              <a:rPr lang="ar-JO" sz="6000" kern="1200" dirty="0">
                <a:solidFill>
                  <a:srgbClr val="FFFFFF"/>
                </a:solidFill>
                <a:ea typeface="ＭＳ Ｐゴシック"/>
              </a:rPr>
              <a:t>بيت لحم</a:t>
            </a:r>
            <a:endParaRPr lang="en-US" sz="8800" dirty="0">
              <a:solidFill>
                <a:srgbClr val="FFFFFF"/>
              </a:solidFill>
            </a:endParaRPr>
          </a:p>
        </p:txBody>
      </p:sp>
    </p:spTree>
    <p:extLst>
      <p:ext uri="{BB962C8B-B14F-4D97-AF65-F5344CB8AC3E}">
        <p14:creationId xmlns:p14="http://schemas.microsoft.com/office/powerpoint/2010/main" val="1267738147"/>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035" y="1"/>
            <a:ext cx="9144000" cy="908720"/>
          </a:xfrm>
        </p:spPr>
        <p:txBody>
          <a:bodyPr/>
          <a:lstStyle/>
          <a:p>
            <a:r>
              <a:rPr lang="ar-JO" b="1" dirty="0">
                <a:solidFill>
                  <a:schemeClr val="bg1"/>
                </a:solidFill>
                <a:latin typeface="Arial"/>
                <a:cs typeface="Arial"/>
              </a:rPr>
              <a:t>نجم في المشرق</a:t>
            </a:r>
            <a:endParaRPr lang="en-US" b="1" dirty="0">
              <a:solidFill>
                <a:schemeClr val="bg1"/>
              </a:solidFill>
              <a:latin typeface="Arial"/>
              <a:cs typeface="Arial"/>
            </a:endParaRPr>
          </a:p>
        </p:txBody>
      </p:sp>
    </p:spTree>
    <p:extLst>
      <p:ext uri="{BB962C8B-B14F-4D97-AF65-F5344CB8AC3E}">
        <p14:creationId xmlns:p14="http://schemas.microsoft.com/office/powerpoint/2010/main" val="42483021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71600" y="2996953"/>
            <a:ext cx="7772400" cy="1470025"/>
          </a:xfrm>
          <a:noFill/>
          <a:ln>
            <a:noFill/>
          </a:ln>
        </p:spPr>
        <p:txBody>
          <a:bodyPr vert="horz" wrap="square" lIns="91440" tIns="45720" rIns="91440" bIns="45720" numCol="1" anchor="ctr" anchorCtr="0" compatLnSpc="1">
            <a:prstTxWarp prst="textNoShape">
              <a:avLst/>
            </a:prstTxWarp>
          </a:bodyPr>
          <a:lstStyle/>
          <a:p>
            <a:r>
              <a:rPr lang="ar-JO" b="1" dirty="0">
                <a:solidFill>
                  <a:schemeClr val="bg1"/>
                </a:solidFill>
                <a:latin typeface="Arial"/>
                <a:cs typeface="Arial"/>
              </a:rPr>
              <a:t>اتباع النجم</a:t>
            </a:r>
            <a:endParaRPr lang="en-US" b="1" dirty="0">
              <a:solidFill>
                <a:schemeClr val="bg1"/>
              </a:solidFill>
              <a:latin typeface="Arial"/>
              <a:cs typeface="Arial"/>
            </a:endParaRPr>
          </a:p>
        </p:txBody>
      </p:sp>
    </p:spTree>
    <p:extLst>
      <p:ext uri="{BB962C8B-B14F-4D97-AF65-F5344CB8AC3E}">
        <p14:creationId xmlns:p14="http://schemas.microsoft.com/office/powerpoint/2010/main" val="27968983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كيف يقدم الله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اللطف</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لنا حتى نكون لطفاء نحو الآخرين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
        <p:nvSpPr>
          <p:cNvPr id="4" name="Rectangle 2"/>
          <p:cNvSpPr txBox="1">
            <a:spLocks noChangeArrowheads="1"/>
          </p:cNvSpPr>
          <p:nvPr/>
        </p:nvSpPr>
        <p:spPr bwMode="auto">
          <a:xfrm>
            <a:off x="107504" y="4581128"/>
            <a:ext cx="9144000" cy="10801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8000" b="1" dirty="0">
                <a:effectLst>
                  <a:glow rad="127000">
                    <a:schemeClr val="tx1"/>
                  </a:glow>
                </a:effectLst>
                <a:latin typeface="Arial" panose="020B0604020202020204" pitchFamily="34" charset="0"/>
                <a:ea typeface="ＭＳ Ｐゴシック" charset="0"/>
                <a:cs typeface="Arial" panose="020B0604020202020204" pitchFamily="34" charset="0"/>
              </a:rPr>
              <a:t>طريقتين</a:t>
            </a:r>
            <a:endParaRPr lang="en-US" sz="8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1198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1"/>
            <a:ext cx="9144000" cy="6067313"/>
          </a:xfrm>
          <a:prstGeom prst="rect">
            <a:avLst/>
          </a:prstGeom>
        </p:spPr>
      </p:pic>
      <p:sp>
        <p:nvSpPr>
          <p:cNvPr id="900098" name="Rectangle 2"/>
          <p:cNvSpPr>
            <a:spLocks noGrp="1" noChangeArrowheads="1"/>
          </p:cNvSpPr>
          <p:nvPr>
            <p:ph type="ctrTitle"/>
          </p:nvPr>
        </p:nvSpPr>
        <p:spPr>
          <a:xfrm>
            <a:off x="1" y="232009"/>
            <a:ext cx="4642556" cy="2858325"/>
          </a:xfrm>
          <a:effectLst/>
        </p:spPr>
        <p:txBody>
          <a:bodyPr/>
          <a:lstStyle/>
          <a:p>
            <a:pPr>
              <a:defRPr/>
            </a:pPr>
            <a:r>
              <a:rPr lang="ar-JO" sz="5400" b="1" dirty="0">
                <a:solidFill>
                  <a:schemeClr val="tx1"/>
                </a:solidFill>
                <a:effectLst/>
                <a:latin typeface="Arial" panose="020B0604020202020204" pitchFamily="34" charset="0"/>
                <a:ea typeface="ＭＳ Ｐゴシック" charset="0"/>
                <a:cs typeface="Arial" panose="020B0604020202020204" pitchFamily="34" charset="0"/>
              </a:rPr>
              <a:t>دعونا ندرس النص الكتابي</a:t>
            </a:r>
            <a:endParaRPr lang="en-US" sz="54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55223" y="3308231"/>
            <a:ext cx="4953000" cy="2858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000000"/>
                </a:solidFill>
                <a:latin typeface="Arial" panose="020B0604020202020204" pitchFamily="34" charset="0"/>
                <a:ea typeface="ＭＳ Ｐゴシック" charset="0"/>
                <a:cs typeface="Arial" panose="020B0604020202020204" pitchFamily="34" charset="0"/>
              </a:rPr>
              <a:t>الكتاب المقدس : سفراً سفراً</a:t>
            </a:r>
            <a:endParaRPr lang="en-US" sz="5400" b="1"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825204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كيف يقدم الله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اللطف</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لنا حتى نكون لطفاء نحو الآخرين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Tree>
    <p:extLst>
      <p:ext uri="{BB962C8B-B14F-4D97-AF65-F5344CB8AC3E}">
        <p14:creationId xmlns:p14="http://schemas.microsoft.com/office/powerpoint/2010/main" val="361138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7" y="102581"/>
            <a:ext cx="8236820" cy="799420"/>
          </a:xfrm>
          <a:solidFill>
            <a:schemeClr val="tx1"/>
          </a:solidFill>
        </p:spPr>
        <p:txBody>
          <a:bodyPr/>
          <a:lstStyle/>
          <a:p>
            <a:r>
              <a:rPr lang="ar-JO"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331176" y="1433728"/>
            <a:ext cx="8336595"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rtl="1"/>
            <a:r>
              <a:rPr lang="ar-JO" b="1" dirty="0">
                <a:solidFill>
                  <a:prstClr val="white"/>
                </a:solidFill>
                <a:effectLst>
                  <a:glow rad="101600">
                    <a:prstClr val="black">
                      <a:alpha val="99000"/>
                    </a:prstClr>
                  </a:glow>
                </a:effectLst>
                <a:latin typeface="Arial" panose="020B0604020202020204" pitchFamily="34" charset="0"/>
                <a:cs typeface="Arial" panose="020B0604020202020204" pitchFamily="34" charset="0"/>
              </a:rPr>
              <a:t>فوض الله حكمه لداود ونسله من خلال </a:t>
            </a:r>
            <a:r>
              <a:rPr lang="ar-JO" b="1" dirty="0">
                <a:solidFill>
                  <a:srgbClr val="FFFF00"/>
                </a:solidFill>
                <a:effectLst>
                  <a:glow rad="101600">
                    <a:prstClr val="black">
                      <a:alpha val="99000"/>
                    </a:prstClr>
                  </a:glow>
                </a:effectLst>
                <a:latin typeface="Arial" panose="020B0604020202020204" pitchFamily="34" charset="0"/>
                <a:cs typeface="Arial" panose="020B0604020202020204" pitchFamily="34" charset="0"/>
              </a:rPr>
              <a:t>عهد</a:t>
            </a:r>
            <a:r>
              <a:rPr lang="ar-JO" b="1" dirty="0">
                <a:solidFill>
                  <a:prstClr val="white"/>
                </a:solidFill>
                <a:effectLst>
                  <a:glow rad="101600">
                    <a:prstClr val="black">
                      <a:alpha val="99000"/>
                    </a:prstClr>
                  </a:glow>
                </a:effectLst>
                <a:latin typeface="Arial" panose="020B0604020202020204" pitchFamily="34" charset="0"/>
                <a:cs typeface="Arial" panose="020B0604020202020204" pitchFamily="34" charset="0"/>
              </a:rPr>
              <a:t> (1 – 10) وحمى سلالته على الرغم من عقاب خطية داود والمنافسة على العرش  (11 – 24)</a:t>
            </a:r>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5" name="Text Box 24"/>
          <p:cNvSpPr txBox="1">
            <a:spLocks noChangeArrowheads="1"/>
          </p:cNvSpPr>
          <p:nvPr/>
        </p:nvSpPr>
        <p:spPr bwMode="auto">
          <a:xfrm>
            <a:off x="8515076" y="65345"/>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39</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1" y="5920007"/>
            <a:ext cx="879122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صموئيل</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9057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1. لطف الله يعطينا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قادة</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(2 صم 1 – 10)</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1527403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rotWithShape="1">
          <a:blip r:embed="rId3">
            <a:extLst>
              <a:ext uri="{28A0092B-C50C-407E-A947-70E740481C1C}">
                <a14:useLocalDpi xmlns:a14="http://schemas.microsoft.com/office/drawing/2010/main"/>
              </a:ext>
            </a:extLst>
          </a:blip>
          <a:srcRect l="9849" r="38071"/>
          <a:stretch/>
        </p:blipFill>
        <p:spPr bwMode="auto">
          <a:xfrm>
            <a:off x="2" y="0"/>
            <a:ext cx="476221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4716016" y="49785"/>
            <a:ext cx="4427984" cy="6808216"/>
          </a:xfrm>
          <a:effectLst>
            <a:outerShdw blurRad="63500" dist="35921" dir="2700000" algn="ctr" rotWithShape="0">
              <a:schemeClr val="tx2">
                <a:alpha val="74998"/>
              </a:schemeClr>
            </a:outerShdw>
          </a:effectLst>
        </p:spPr>
        <p:txBody>
          <a:bodyPr anchor="t"/>
          <a:lstStyle/>
          <a:p>
            <a:pPr>
              <a:defRPr/>
            </a:pPr>
            <a:r>
              <a:rPr lang="ar-JO" sz="4000" dirty="0">
                <a:latin typeface="Arial" panose="020B0604020202020204" pitchFamily="34" charset="0"/>
                <a:cs typeface="Arial" panose="020B0604020202020204" pitchFamily="34" charset="0"/>
              </a:rPr>
              <a:t>قاد الله إسرائيل لجعل داود ملكًا على مملكة دائمة متجددة (2 صم 1-10).</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8323022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endParaRPr>
          </a:p>
        </p:txBody>
      </p:sp>
      <p:sp>
        <p:nvSpPr>
          <p:cNvPr id="265219" name="Title 2"/>
          <p:cNvSpPr>
            <a:spLocks noGrp="1"/>
          </p:cNvSpPr>
          <p:nvPr>
            <p:ph type="title" idx="4294967295"/>
          </p:nvPr>
        </p:nvSpPr>
        <p:spPr>
          <a:xfrm>
            <a:off x="0" y="1168400"/>
            <a:ext cx="9144000" cy="2401711"/>
          </a:xfrm>
        </p:spPr>
        <p:txBody>
          <a:bodyPr/>
          <a:lstStyle/>
          <a:p>
            <a:r>
              <a:rPr lang="ar-JO" sz="8800" dirty="0">
                <a:latin typeface="Arial" charset="0"/>
                <a:ea typeface="Osaka" charset="0"/>
                <a:cs typeface="Arial" charset="0"/>
              </a:rPr>
              <a:t>٢ صموئيل ١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7527879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482" name="Group 98"/>
          <p:cNvGraphicFramePr>
            <a:graphicFrameLocks noGrp="1"/>
          </p:cNvGraphicFramePr>
          <p:nvPr>
            <p:extLst>
              <p:ext uri="{D42A27DB-BD31-4B8C-83A1-F6EECF244321}">
                <p14:modId xmlns:p14="http://schemas.microsoft.com/office/powerpoint/2010/main" val="1202771568"/>
              </p:ext>
            </p:extLst>
          </p:nvPr>
        </p:nvGraphicFramePr>
        <p:xfrm>
          <a:off x="1143000" y="889175"/>
          <a:ext cx="6781800" cy="5924199"/>
        </p:xfrm>
        <a:graphic>
          <a:graphicData uri="http://schemas.openxmlformats.org/drawingml/2006/table">
            <a:tbl>
              <a:tblPr/>
              <a:tblGrid>
                <a:gridCol w="3390900">
                  <a:extLst>
                    <a:ext uri="{9D8B030D-6E8A-4147-A177-3AD203B41FA5}">
                      <a16:colId xmlns:a16="http://schemas.microsoft.com/office/drawing/2014/main" val="20000"/>
                    </a:ext>
                  </a:extLst>
                </a:gridCol>
                <a:gridCol w="3390900">
                  <a:extLst>
                    <a:ext uri="{9D8B030D-6E8A-4147-A177-3AD203B41FA5}">
                      <a16:colId xmlns:a16="http://schemas.microsoft.com/office/drawing/2014/main" val="20001"/>
                    </a:ext>
                  </a:extLst>
                </a:gridCol>
              </a:tblGrid>
              <a:tr h="523416">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التأسيس</a:t>
                      </a:r>
                      <a:endParaRPr kumimoji="0" lang="en-US" sz="2800" b="0" i="0" u="none" strike="noStrike" cap="none" normalizeH="0" baseline="0" dirty="0">
                        <a:ln>
                          <a:noFill/>
                        </a:ln>
                        <a:solidFill>
                          <a:srgbClr val="FFFF00"/>
                        </a:solidFill>
                        <a:effectLst/>
                        <a:latin typeface="Arial" pitchFamily="-112"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523416">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الإنتصار</a:t>
                      </a:r>
                      <a:endParaRPr kumimoji="0" lang="en-US" sz="2800" b="0" i="0" u="none" strike="noStrike" cap="none" normalizeH="0" baseline="0" dirty="0">
                        <a:ln>
                          <a:noFill/>
                        </a:ln>
                        <a:solidFill>
                          <a:srgbClr val="FFFF00"/>
                        </a:solidFill>
                        <a:effectLst/>
                        <a:latin typeface="Arial" pitchFamily="-112"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21907">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الطاعة</a:t>
                      </a:r>
                      <a:endParaRPr kumimoji="0" lang="en-US" sz="2800" b="0" i="0" u="none" strike="noStrike" cap="none" normalizeH="0" baseline="0" dirty="0">
                        <a:ln>
                          <a:noFill/>
                        </a:ln>
                        <a:solidFill>
                          <a:srgbClr val="FFFF00"/>
                        </a:solidFill>
                        <a:effectLst/>
                        <a:latin typeface="Arial" pitchFamily="-112"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523416">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الإصحاحات 1 - 10</a:t>
                      </a:r>
                      <a:endParaRPr kumimoji="0" lang="en-US" sz="2800" b="0" i="0" u="none" strike="noStrike" cap="none" normalizeH="0" baseline="0" dirty="0">
                        <a:ln>
                          <a:noFill/>
                        </a:ln>
                        <a:solidFill>
                          <a:srgbClr val="FFFF00"/>
                        </a:solidFill>
                        <a:effectLst/>
                        <a:latin typeface="Arial" pitchFamily="-112"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52341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الإيمان</a:t>
                      </a:r>
                      <a:endParaRPr kumimoji="0" lang="en-US" sz="2800" b="0" i="0" u="none" strike="noStrike" cap="none" normalizeH="0" baseline="0" dirty="0">
                        <a:ln>
                          <a:noFill/>
                        </a:ln>
                        <a:solidFill>
                          <a:srgbClr val="FFFF00"/>
                        </a:solidFill>
                        <a:effectLst/>
                        <a:latin typeface="Arial" pitchFamily="-112"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البركة</a:t>
                      </a:r>
                      <a:endParaRPr kumimoji="0" lang="en-US" sz="2800" b="0" i="0" u="none" strike="noStrike" cap="none" normalizeH="0" baseline="0" dirty="0">
                        <a:ln>
                          <a:noFill/>
                        </a:ln>
                        <a:solidFill>
                          <a:srgbClr val="FFFF00"/>
                        </a:solidFill>
                        <a:effectLst/>
                        <a:latin typeface="Arial" pitchFamily="-112"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2341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1 - 4</a:t>
                      </a:r>
                      <a:endParaRPr kumimoji="0" lang="en-US" sz="2800" b="0" i="0" u="none" strike="noStrike" cap="none" normalizeH="0" baseline="0" dirty="0">
                        <a:ln>
                          <a:noFill/>
                        </a:ln>
                        <a:solidFill>
                          <a:srgbClr val="FFFF00"/>
                        </a:solidFill>
                        <a:effectLst/>
                        <a:latin typeface="Arial" pitchFamily="-112"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5 - 10</a:t>
                      </a:r>
                      <a:r>
                        <a:rPr kumimoji="0" lang="en-US" sz="2800" b="0" i="0" u="none" strike="noStrike" cap="none" normalizeH="0" baseline="0" dirty="0">
                          <a:ln>
                            <a:noFill/>
                          </a:ln>
                          <a:solidFill>
                            <a:srgbClr val="FFFF00"/>
                          </a:solidFill>
                          <a:effectLst/>
                          <a:latin typeface="Arial" pitchFamily="-112" charset="0"/>
                        </a:rPr>
                        <a:t> </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89055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على يهوذا</a:t>
                      </a:r>
                      <a:endParaRPr kumimoji="0" lang="en-US" sz="2800" b="0" i="0" u="none" strike="noStrike" cap="none" normalizeH="0" baseline="0" dirty="0">
                        <a:ln>
                          <a:noFill/>
                        </a:ln>
                        <a:solidFill>
                          <a:srgbClr val="FFFF00"/>
                        </a:solidFill>
                        <a:effectLst/>
                        <a:latin typeface="Arial" pitchFamily="-112"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على كل إسرائيل</a:t>
                      </a:r>
                      <a:endParaRPr kumimoji="0" lang="en-US" sz="2800" b="0" i="0" u="none" strike="noStrike" cap="none" normalizeH="0" baseline="0" dirty="0">
                        <a:ln>
                          <a:noFill/>
                        </a:ln>
                        <a:solidFill>
                          <a:srgbClr val="FFFF00"/>
                        </a:solidFill>
                        <a:effectLst/>
                        <a:latin typeface="Arial" pitchFamily="-112"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2190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من حبرون</a:t>
                      </a:r>
                      <a:endParaRPr kumimoji="0" lang="en-US" sz="2800" b="0" i="0" u="none" strike="noStrike" cap="none" normalizeH="0" baseline="0" dirty="0">
                        <a:ln>
                          <a:noFill/>
                        </a:ln>
                        <a:solidFill>
                          <a:srgbClr val="FFFF00"/>
                        </a:solidFill>
                        <a:effectLst/>
                        <a:latin typeface="Arial" pitchFamily="-112"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من أورشليم</a:t>
                      </a:r>
                      <a:endParaRPr kumimoji="0" lang="en-US" sz="2800" b="0" i="0" u="none" strike="noStrike" cap="none" normalizeH="0" baseline="0" dirty="0">
                        <a:ln>
                          <a:noFill/>
                        </a:ln>
                        <a:solidFill>
                          <a:srgbClr val="FFFF00"/>
                        </a:solidFill>
                        <a:effectLst/>
                        <a:latin typeface="Arial" pitchFamily="-112" charset="0"/>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37275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7 سنوات</a:t>
                      </a:r>
                      <a:endParaRPr kumimoji="0" lang="en-US" sz="2800" b="0" i="0" u="none" strike="noStrike" cap="none" normalizeH="0" baseline="0" dirty="0">
                        <a:ln>
                          <a:noFill/>
                        </a:ln>
                        <a:solidFill>
                          <a:srgbClr val="FFFF00"/>
                        </a:solidFill>
                        <a:effectLst/>
                        <a:latin typeface="Arial" pitchFamily="-112"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a:t>
                      </a:r>
                      <a:r>
                        <a:rPr kumimoji="0" lang="ar-JO" sz="2800" b="0" i="0" u="none" strike="noStrike" cap="none" normalizeH="0" baseline="0" dirty="0">
                          <a:ln>
                            <a:noFill/>
                          </a:ln>
                          <a:solidFill>
                            <a:srgbClr val="FFFF00"/>
                          </a:solidFill>
                          <a:effectLst/>
                          <a:latin typeface="Arial" pitchFamily="-112" charset="0"/>
                        </a:rPr>
                        <a:t>1011 – 1004 ق.م</a:t>
                      </a:r>
                      <a:r>
                        <a:rPr kumimoji="0" lang="en-US" sz="2800" b="0" i="0" u="none" strike="noStrike" cap="none" normalizeH="0" baseline="0" dirty="0">
                          <a:ln>
                            <a:noFill/>
                          </a:ln>
                          <a:solidFill>
                            <a:srgbClr val="FFFF00"/>
                          </a:solidFill>
                          <a:effectLst/>
                          <a:latin typeface="Arial" pitchFamily="-112" charset="0"/>
                        </a:rPr>
                        <a:t>)</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0" i="0" u="none" strike="noStrike" cap="none" normalizeH="0" baseline="0" dirty="0">
                          <a:ln>
                            <a:noFill/>
                          </a:ln>
                          <a:solidFill>
                            <a:srgbClr val="FFFF00"/>
                          </a:solidFill>
                          <a:effectLst/>
                          <a:latin typeface="Arial" pitchFamily="-112" charset="0"/>
                        </a:rPr>
                        <a:t>7 سنوات ؟</a:t>
                      </a:r>
                      <a:endParaRPr kumimoji="0" lang="en-US" sz="2800" b="0" i="0" u="none" strike="noStrike" cap="none" normalizeH="0" baseline="0" dirty="0">
                        <a:ln>
                          <a:noFill/>
                        </a:ln>
                        <a:solidFill>
                          <a:srgbClr val="FFFF00"/>
                        </a:solidFill>
                        <a:effectLst/>
                        <a:latin typeface="Arial" pitchFamily="-112"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FF00"/>
                          </a:solidFill>
                          <a:effectLst/>
                          <a:latin typeface="Arial" pitchFamily="-112" charset="0"/>
                        </a:rPr>
                        <a:t>(</a:t>
                      </a:r>
                      <a:r>
                        <a:rPr kumimoji="0" lang="ar-JO" sz="2800" b="0" i="0" u="none" strike="noStrike" cap="none" normalizeH="0" baseline="0" dirty="0">
                          <a:ln>
                            <a:noFill/>
                          </a:ln>
                          <a:solidFill>
                            <a:srgbClr val="FFFF00"/>
                          </a:solidFill>
                          <a:effectLst/>
                          <a:latin typeface="Arial" pitchFamily="-112" charset="0"/>
                        </a:rPr>
                        <a:t>1004 – 997 ق.م ؟</a:t>
                      </a:r>
                      <a:r>
                        <a:rPr kumimoji="0" lang="en-US" sz="2800" b="0" i="0" u="none" strike="noStrike" cap="none" normalizeH="0" baseline="0" dirty="0">
                          <a:ln>
                            <a:noFill/>
                          </a:ln>
                          <a:solidFill>
                            <a:srgbClr val="FFFF00"/>
                          </a:solidFill>
                          <a:effectLst/>
                          <a:latin typeface="Arial" pitchFamily="-112" charset="0"/>
                        </a:rPr>
                        <a:t>)</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16483" name="Text Box 99"/>
          <p:cNvSpPr txBox="1">
            <a:spLocks noChangeArrowheads="1"/>
          </p:cNvSpPr>
          <p:nvPr/>
        </p:nvSpPr>
        <p:spPr bwMode="auto">
          <a:xfrm>
            <a:off x="8369707" y="73969"/>
            <a:ext cx="704039" cy="461665"/>
          </a:xfrm>
          <a:prstGeom prst="rect">
            <a:avLst/>
          </a:prstGeom>
          <a:noFill/>
          <a:ln w="9525">
            <a:noFill/>
            <a:miter lim="800000"/>
            <a:headEnd/>
            <a:tailEnd/>
          </a:ln>
          <a:effec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b="1" dirty="0">
                <a:solidFill>
                  <a:schemeClr val="bg1"/>
                </a:solidFill>
                <a:effectLst>
                  <a:outerShdw blurRad="38100" dist="38100" dir="2700000" algn="tl">
                    <a:srgbClr val="DDDDDD"/>
                  </a:outerShdw>
                </a:effectLst>
                <a:latin typeface="Arial" panose="020B0604020202020204" pitchFamily="34" charset="0"/>
                <a:cs typeface="Arial" panose="020B0604020202020204" pitchFamily="34" charset="0"/>
              </a:rPr>
              <a:t>209</a:t>
            </a:r>
            <a:endParaRPr lang="en-US" sz="1800" dirty="0">
              <a:latin typeface="Arial" panose="020B0604020202020204" pitchFamily="34" charset="0"/>
              <a:cs typeface="Arial" panose="020B0604020202020204" pitchFamily="34" charset="0"/>
            </a:endParaRPr>
          </a:p>
        </p:txBody>
      </p:sp>
      <p:sp>
        <p:nvSpPr>
          <p:cNvPr id="173086" name="Rectangle 100"/>
          <p:cNvSpPr>
            <a:spLocks noGrp="1" noChangeArrowheads="1"/>
          </p:cNvSpPr>
          <p:nvPr>
            <p:ph type="title" idx="4294967295"/>
          </p:nvPr>
        </p:nvSpPr>
        <p:spPr>
          <a:xfrm>
            <a:off x="838200" y="44624"/>
            <a:ext cx="7391400" cy="715962"/>
          </a:xfrm>
          <a:gradFill rotWithShape="0">
            <a:gsLst>
              <a:gs pos="0">
                <a:srgbClr val="000099"/>
              </a:gs>
              <a:gs pos="100000">
                <a:srgbClr val="000047"/>
              </a:gs>
            </a:gsLst>
            <a:path path="shape">
              <a:fillToRect l="50000" t="50000" r="50000" b="50000"/>
            </a:path>
          </a:gradFill>
        </p:spPr>
        <p:txBody>
          <a:bodyPr/>
          <a:lstStyle/>
          <a:p>
            <a:pPr eaLnBrk="1" hangingPunct="1"/>
            <a:r>
              <a:rPr lang="ar-JO" dirty="0">
                <a:solidFill>
                  <a:schemeClr val="bg1"/>
                </a:solidFill>
                <a:latin typeface="Arial" panose="020B0604020202020204" pitchFamily="34" charset="0"/>
                <a:ea typeface="ＭＳ Ｐゴシック" charset="0"/>
                <a:cs typeface="Arial" panose="020B0604020202020204" pitchFamily="34" charset="0"/>
              </a:rPr>
              <a:t>جدول 2 صموئيل 1 - 10</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b="1"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b="1" dirty="0">
                <a:solidFill>
                  <a:srgbClr val="FFFFFF"/>
                </a:solidFill>
                <a:effectLst>
                  <a:glow rad="228600">
                    <a:srgbClr val="000000"/>
                  </a:glow>
                </a:effectLst>
                <a:latin typeface="Arial"/>
                <a:cs typeface="Arial"/>
              </a:rPr>
              <a:t>200</a:t>
            </a:r>
            <a:endParaRPr lang="en-US" sz="2400" b="1" dirty="0">
              <a:solidFill>
                <a:srgbClr val="FFFFFF"/>
              </a:solidFill>
              <a:effectLst>
                <a:glow rad="228600">
                  <a:srgbClr val="000000"/>
                </a:glow>
              </a:effectLst>
              <a:latin typeface="Arial"/>
              <a:cs typeface="Arial"/>
            </a:endParaRPr>
          </a:p>
        </p:txBody>
      </p:sp>
      <p:sp>
        <p:nvSpPr>
          <p:cNvPr id="44035" name="Rectangle 3"/>
          <p:cNvSpPr>
            <a:spLocks noGrp="1" noChangeArrowheads="1"/>
          </p:cNvSpPr>
          <p:nvPr>
            <p:ph type="title" idx="4294967295"/>
          </p:nvPr>
        </p:nvSpPr>
        <p:spPr>
          <a:xfrm>
            <a:off x="14843" y="5517232"/>
            <a:ext cx="9129157" cy="1340768"/>
          </a:xfrm>
          <a:effectLst>
            <a:outerShdw blurRad="63500" dist="38099" dir="2700000" algn="ctr" rotWithShape="0">
              <a:schemeClr val="tx2">
                <a:alpha val="74998"/>
              </a:schemeClr>
            </a:outerShdw>
          </a:effectLst>
        </p:spPr>
        <p:txBody>
          <a:bodyPr/>
          <a:lstStyle/>
          <a:p>
            <a:r>
              <a:rPr lang="ar-JO" sz="3600" dirty="0">
                <a:solidFill>
                  <a:schemeClr val="bg1"/>
                </a:solidFill>
                <a:effectLst>
                  <a:glow rad="228600">
                    <a:schemeClr val="tx1"/>
                  </a:glow>
                </a:effectLst>
                <a:ea typeface="ＭＳ Ｐゴシック" charset="0"/>
              </a:rPr>
              <a:t>مات شاول مع أبنائه يوناثان، أبيناداب وملكيشوع           (1 صم 31 : 2)</a:t>
            </a:r>
            <a:endParaRPr lang="en-US" sz="3600" dirty="0">
              <a:solidFill>
                <a:schemeClr val="bg1"/>
              </a:solidFill>
              <a:effectLst>
                <a:glow rad="2286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539552" y="188641"/>
            <a:ext cx="7776864" cy="5252285"/>
          </a:xfrm>
          <a:prstGeom prst="rect">
            <a:avLst/>
          </a:prstGeom>
        </p:spPr>
      </p:pic>
    </p:spTree>
    <p:extLst>
      <p:ext uri="{BB962C8B-B14F-4D97-AF65-F5344CB8AC3E}">
        <p14:creationId xmlns:p14="http://schemas.microsoft.com/office/powerpoint/2010/main" val="30399259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b="1"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b="1" dirty="0">
                <a:solidFill>
                  <a:srgbClr val="FFFFFF"/>
                </a:solidFill>
                <a:effectLst>
                  <a:glow rad="228600">
                    <a:srgbClr val="000000"/>
                  </a:glow>
                </a:effectLst>
                <a:latin typeface="Arial"/>
                <a:cs typeface="Arial"/>
              </a:rPr>
              <a:t>200</a:t>
            </a:r>
            <a:endParaRPr lang="en-US" sz="2400" b="1" dirty="0">
              <a:solidFill>
                <a:srgbClr val="FFFFFF"/>
              </a:solidFill>
              <a:effectLst>
                <a:glow rad="228600">
                  <a:srgbClr val="000000"/>
                </a:glow>
              </a:effectLst>
              <a:latin typeface="Arial"/>
              <a:cs typeface="Arial"/>
            </a:endParaRPr>
          </a:p>
        </p:txBody>
      </p:sp>
      <p:sp>
        <p:nvSpPr>
          <p:cNvPr id="44035" name="Rectangle 3"/>
          <p:cNvSpPr>
            <a:spLocks noGrp="1" noChangeArrowheads="1"/>
          </p:cNvSpPr>
          <p:nvPr>
            <p:ph type="title" idx="4294967295"/>
          </p:nvPr>
        </p:nvSpPr>
        <p:spPr>
          <a:xfrm>
            <a:off x="5724130" y="620688"/>
            <a:ext cx="3419871" cy="4941168"/>
          </a:xfrm>
          <a:effectLst>
            <a:outerShdw blurRad="63500" dist="38099" dir="2700000" algn="ctr" rotWithShape="0">
              <a:schemeClr val="tx2">
                <a:alpha val="74998"/>
              </a:schemeClr>
            </a:outerShdw>
          </a:effectLst>
        </p:spPr>
        <p:txBody>
          <a:bodyPr/>
          <a:lstStyle/>
          <a:p>
            <a:br>
              <a:rPr lang="en-US" sz="3600" dirty="0">
                <a:solidFill>
                  <a:schemeClr val="bg1"/>
                </a:solidFill>
                <a:effectLst>
                  <a:glow rad="228600">
                    <a:schemeClr val="tx1"/>
                  </a:glow>
                </a:effectLst>
                <a:ea typeface="ＭＳ Ｐゴシック" charset="0"/>
              </a:rPr>
            </a:br>
            <a:r>
              <a:rPr lang="ar-JO" sz="3600" dirty="0">
                <a:solidFill>
                  <a:schemeClr val="bg1"/>
                </a:solidFill>
                <a:effectLst>
                  <a:glow rad="228600">
                    <a:schemeClr val="tx1"/>
                  </a:glow>
                </a:effectLst>
                <a:ea typeface="ＭＳ Ｐゴシック" charset="0"/>
              </a:rPr>
              <a:t>قتل شاول نفسه     (1 صم 31 : 4)  لكن عماليقياً كذب وقال أنه هو من قتله (2 صم 1 : 10)</a:t>
            </a:r>
            <a:endParaRPr lang="en-US" sz="3600" dirty="0">
              <a:solidFill>
                <a:schemeClr val="bg1"/>
              </a:solidFill>
              <a:effectLst>
                <a:glow rad="228600">
                  <a:schemeClr val="tx1"/>
                </a:glow>
              </a:effectLst>
              <a:ea typeface="ＭＳ Ｐゴシック" charset="0"/>
            </a:endParaRPr>
          </a:p>
        </p:txBody>
      </p:sp>
      <p:pic>
        <p:nvPicPr>
          <p:cNvPr id="4" name="Picture 3"/>
          <p:cNvPicPr>
            <a:picLocks noChangeAspect="1"/>
          </p:cNvPicPr>
          <p:nvPr/>
        </p:nvPicPr>
        <p:blipFill>
          <a:blip r:embed="rId3"/>
          <a:stretch>
            <a:fillRect/>
          </a:stretch>
        </p:blipFill>
        <p:spPr>
          <a:xfrm>
            <a:off x="-17167" y="0"/>
            <a:ext cx="5715000" cy="6858000"/>
          </a:xfrm>
          <a:prstGeom prst="rect">
            <a:avLst/>
          </a:prstGeom>
        </p:spPr>
      </p:pic>
    </p:spTree>
    <p:extLst>
      <p:ext uri="{BB962C8B-B14F-4D97-AF65-F5344CB8AC3E}">
        <p14:creationId xmlns:p14="http://schemas.microsoft.com/office/powerpoint/2010/main" val="16137962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4" descr="II SAMUEL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801" y="381000"/>
            <a:ext cx="3952875"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082" name="Text Box 9"/>
          <p:cNvSpPr txBox="1">
            <a:spLocks noChangeArrowheads="1"/>
          </p:cNvSpPr>
          <p:nvPr/>
        </p:nvSpPr>
        <p:spPr bwMode="auto">
          <a:xfrm>
            <a:off x="4500564" y="4149725"/>
            <a:ext cx="4414837"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endParaRPr lang="en-US" sz="3200" b="1" dirty="0">
              <a:solidFill>
                <a:srgbClr val="FFFF00"/>
              </a:solidFill>
              <a:latin typeface="Arial" panose="020B0604020202020204" pitchFamily="34" charset="0"/>
              <a:cs typeface="Arial" panose="020B0604020202020204" pitchFamily="34" charset="0"/>
            </a:endParaRPr>
          </a:p>
          <a:p>
            <a:pPr algn="r" eaLnBrk="1" hangingPunct="1"/>
            <a:r>
              <a:rPr lang="ar-JO" sz="3200" b="1" dirty="0">
                <a:solidFill>
                  <a:srgbClr val="FFFF00"/>
                </a:solidFill>
                <a:latin typeface="Arial" panose="020B0604020202020204" pitchFamily="34" charset="0"/>
                <a:cs typeface="Arial" panose="020B0604020202020204" pitchFamily="34" charset="0"/>
              </a:rPr>
              <a:t>رثى داود موت شاول ويوناثان </a:t>
            </a:r>
          </a:p>
          <a:p>
            <a:pPr algn="r" eaLnBrk="1" hangingPunct="1"/>
            <a:r>
              <a:rPr lang="ar-JO" sz="3200" b="1" dirty="0">
                <a:solidFill>
                  <a:srgbClr val="FFFF00"/>
                </a:solidFill>
                <a:latin typeface="Arial" panose="020B0604020202020204" pitchFamily="34" charset="0"/>
                <a:cs typeface="Arial" panose="020B0604020202020204" pitchFamily="34" charset="0"/>
              </a:rPr>
              <a:t>(2 صم 1 : 17)</a:t>
            </a:r>
            <a:endParaRPr lang="en-US" sz="3200" b="1" dirty="0">
              <a:solidFill>
                <a:srgbClr val="FFFF00"/>
              </a:solidFill>
              <a:latin typeface="Arial" panose="020B0604020202020204" pitchFamily="34" charset="0"/>
              <a:cs typeface="Arial" panose="020B0604020202020204" pitchFamily="34" charset="0"/>
            </a:endParaRPr>
          </a:p>
        </p:txBody>
      </p:sp>
      <p:sp>
        <p:nvSpPr>
          <p:cNvPr id="174083" name="Rectangle 11"/>
          <p:cNvSpPr>
            <a:spLocks noGrp="1" noChangeArrowheads="1"/>
          </p:cNvSpPr>
          <p:nvPr>
            <p:ph type="title" idx="4294967295"/>
          </p:nvPr>
        </p:nvSpPr>
        <p:spPr>
          <a:xfrm>
            <a:off x="0" y="5943600"/>
            <a:ext cx="4495800" cy="533400"/>
          </a:xfrm>
        </p:spPr>
        <p:txBody>
          <a:bodyPr/>
          <a:lstStyle/>
          <a:p>
            <a:pPr eaLnBrk="1" hangingPunct="1"/>
            <a:r>
              <a:rPr lang="ar-JO" sz="2800" dirty="0">
                <a:latin typeface="Arial" panose="020B0604020202020204" pitchFamily="34" charset="0"/>
                <a:ea typeface="ＭＳ Ｐゴシック" charset="0"/>
                <a:cs typeface="Arial" panose="020B0604020202020204" pitchFamily="34" charset="0"/>
              </a:rPr>
              <a:t>الحزن على شاول (1 : 17)</a:t>
            </a:r>
            <a:endParaRPr lang="en-US" sz="2800"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b="1" dirty="0">
                <a:solidFill>
                  <a:srgbClr val="FFFFFF"/>
                </a:solidFill>
                <a:effectLst>
                  <a:glow rad="228600">
                    <a:srgbClr val="000000"/>
                  </a:glow>
                </a:effectLst>
                <a:latin typeface="Arial" panose="020B0604020202020204" pitchFamily="34" charset="0"/>
                <a:cs typeface="Arial" panose="020B0604020202020204" pitchFamily="34" charset="0"/>
              </a:rPr>
              <a:t>200</a:t>
            </a:r>
          </a:p>
        </p:txBody>
      </p:sp>
      <p:sp>
        <p:nvSpPr>
          <p:cNvPr id="44035" name="Rectangle 3"/>
          <p:cNvSpPr>
            <a:spLocks noGrp="1" noChangeArrowheads="1"/>
          </p:cNvSpPr>
          <p:nvPr>
            <p:ph type="title" idx="4294967295"/>
          </p:nvPr>
        </p:nvSpPr>
        <p:spPr>
          <a:xfrm>
            <a:off x="14843" y="5517232"/>
            <a:ext cx="9129157" cy="1340768"/>
          </a:xfrm>
          <a:effectLst>
            <a:outerShdw blurRad="63500" dist="38099" dir="2700000" algn="ctr" rotWithShape="0">
              <a:schemeClr val="tx2">
                <a:alpha val="74998"/>
              </a:schemeClr>
            </a:outerShdw>
          </a:effectLst>
        </p:spPr>
        <p:txBody>
          <a:bodyPr/>
          <a:lstStyle/>
          <a:p>
            <a:r>
              <a:rPr lang="ar-JO" sz="3200"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رثى داود موت شاول وأبنائه</a:t>
            </a:r>
            <a:br>
              <a:rPr lang="ar-JO" sz="3200"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br>
            <a:r>
              <a:rPr lang="en-US" sz="3200"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a:t>
            </a:r>
            <a:r>
              <a:rPr lang="ar-JO" sz="3200"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2 صم 1 : 17 - 27</a:t>
            </a:r>
            <a:r>
              <a:rPr lang="en-US" sz="3200"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a:t>
            </a:r>
          </a:p>
        </p:txBody>
      </p:sp>
      <p:pic>
        <p:nvPicPr>
          <p:cNvPr id="3" name="Picture 2"/>
          <p:cNvPicPr>
            <a:picLocks noChangeAspect="1"/>
          </p:cNvPicPr>
          <p:nvPr/>
        </p:nvPicPr>
        <p:blipFill>
          <a:blip r:embed="rId2"/>
          <a:stretch>
            <a:fillRect/>
          </a:stretch>
        </p:blipFill>
        <p:spPr>
          <a:xfrm>
            <a:off x="0" y="0"/>
            <a:ext cx="9144000" cy="5508978"/>
          </a:xfrm>
          <a:prstGeom prst="rect">
            <a:avLst/>
          </a:prstGeom>
        </p:spPr>
      </p:pic>
      <p:pic>
        <p:nvPicPr>
          <p:cNvPr id="4" name="Picture 3"/>
          <p:cNvPicPr>
            <a:picLocks noChangeAspect="1"/>
          </p:cNvPicPr>
          <p:nvPr/>
        </p:nvPicPr>
        <p:blipFill>
          <a:blip r:embed="rId3"/>
          <a:stretch>
            <a:fillRect/>
          </a:stretch>
        </p:blipFill>
        <p:spPr>
          <a:xfrm>
            <a:off x="7092280" y="17580"/>
            <a:ext cx="2051720" cy="2062030"/>
          </a:xfrm>
          <a:prstGeom prst="rect">
            <a:avLst/>
          </a:prstGeom>
        </p:spPr>
      </p:pic>
      <p:sp>
        <p:nvSpPr>
          <p:cNvPr id="7" name="TextBox 6">
            <a:extLst>
              <a:ext uri="{FF2B5EF4-FFF2-40B4-BE49-F238E27FC236}">
                <a16:creationId xmlns:a16="http://schemas.microsoft.com/office/drawing/2014/main" id="{96FBAA86-83CA-D24B-9BD7-CE4B74BEBDA3}"/>
              </a:ext>
            </a:extLst>
          </p:cNvPr>
          <p:cNvSpPr txBox="1"/>
          <p:nvPr/>
        </p:nvSpPr>
        <p:spPr>
          <a:xfrm>
            <a:off x="251520" y="-1539552"/>
            <a:ext cx="8280920" cy="861774"/>
          </a:xfrm>
          <a:prstGeom prst="rect">
            <a:avLst/>
          </a:prstGeom>
          <a:noFill/>
        </p:spPr>
        <p:txBody>
          <a:bodyPr wrap="square" rtlCol="0">
            <a:spAutoFit/>
          </a:bodyPr>
          <a:lstStyle/>
          <a:p>
            <a:r>
              <a:rPr lang="ar-JO" sz="5000" b="1" dirty="0">
                <a:solidFill>
                  <a:schemeClr val="bg1"/>
                </a:solidFill>
                <a:effectLst>
                  <a:glow rad="254000">
                    <a:schemeClr val="accent4">
                      <a:satMod val="175000"/>
                      <a:alpha val="75000"/>
                    </a:schemeClr>
                  </a:glow>
                </a:effectLst>
                <a:latin typeface="Arial" panose="020B0604020202020204" pitchFamily="34" charset="0"/>
                <a:cs typeface="Arial" panose="020B0604020202020204" pitchFamily="34" charset="0"/>
              </a:rPr>
              <a:t>كيف سقط الجبابرة</a:t>
            </a:r>
            <a:endParaRPr lang="en-SG" sz="5000" b="1" dirty="0">
              <a:solidFill>
                <a:schemeClr val="bg1"/>
              </a:solidFill>
              <a:effectLst>
                <a:glow rad="254000">
                  <a:schemeClr val="accent4">
                    <a:satMod val="175000"/>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09766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230"/>
            <a:ext cx="9144000" cy="6096000"/>
          </a:xfrm>
          <a:prstGeom prst="rect">
            <a:avLst/>
          </a:prstGeom>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b="1" dirty="0">
              <a:solidFill>
                <a:srgbClr val="FFFFFF"/>
              </a:solidFill>
              <a:effectLst>
                <a:outerShdw blurRad="38100" dist="38100" dir="2700000" algn="tl">
                  <a:srgbClr val="000000">
                    <a:alpha val="43137"/>
                  </a:srgbClr>
                </a:outerShdw>
              </a:effectLst>
              <a:latin typeface="Arial"/>
              <a:cs typeface="Arial"/>
            </a:endParaRPr>
          </a:p>
        </p:txBody>
      </p:sp>
      <p:sp>
        <p:nvSpPr>
          <p:cNvPr id="44035" name="Rectangle 3"/>
          <p:cNvSpPr>
            <a:spLocks noGrp="1" noChangeArrowheads="1"/>
          </p:cNvSpPr>
          <p:nvPr>
            <p:ph type="title" idx="4294967295"/>
          </p:nvPr>
        </p:nvSpPr>
        <p:spPr>
          <a:xfrm>
            <a:off x="14843" y="6093297"/>
            <a:ext cx="9129157" cy="764704"/>
          </a:xfrm>
          <a:effectLst>
            <a:outerShdw blurRad="63500" dist="38099" dir="2700000" algn="ctr" rotWithShape="0">
              <a:schemeClr val="tx2">
                <a:alpha val="74998"/>
              </a:schemeClr>
            </a:outerShdw>
          </a:effectLst>
        </p:spPr>
        <p:txBody>
          <a:bodyPr/>
          <a:lstStyle/>
          <a:p>
            <a:r>
              <a:rPr lang="ar-JO" sz="3600" dirty="0">
                <a:solidFill>
                  <a:schemeClr val="bg1"/>
                </a:solidFill>
                <a:effectLst>
                  <a:glow rad="228600">
                    <a:schemeClr val="tx1"/>
                  </a:glow>
                </a:effectLst>
                <a:ea typeface="ＭＳ Ｐゴシック" charset="0"/>
              </a:rPr>
              <a:t>جبل جلبوع اليوم</a:t>
            </a:r>
            <a:endParaRPr lang="en-US" sz="3600" dirty="0">
              <a:solidFill>
                <a:schemeClr val="bg1"/>
              </a:solidFill>
              <a:effectLst>
                <a:glow rad="228600">
                  <a:schemeClr val="tx1"/>
                </a:glow>
              </a:effectLst>
              <a:ea typeface="ＭＳ Ｐゴシック" charset="0"/>
            </a:endParaRPr>
          </a:p>
        </p:txBody>
      </p:sp>
      <p:sp>
        <p:nvSpPr>
          <p:cNvPr id="7" name="Rectangle 3"/>
          <p:cNvSpPr txBox="1">
            <a:spLocks noChangeArrowheads="1"/>
          </p:cNvSpPr>
          <p:nvPr/>
        </p:nvSpPr>
        <p:spPr bwMode="auto">
          <a:xfrm>
            <a:off x="5580112" y="44625"/>
            <a:ext cx="3558515" cy="5949280"/>
          </a:xfrm>
          <a:prstGeom prst="rect">
            <a:avLst/>
          </a:prstGeom>
          <a:noFill/>
          <a:ln w="9525">
            <a:noFill/>
            <a:miter lim="800000"/>
            <a:headEnd type="none" w="sm" len="sm"/>
            <a:tailEnd type="none" w="sm" len="sm"/>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defPPr>
              <a:defRPr lang="en-US"/>
            </a:defPPr>
            <a:lvl1pPr>
              <a:spcBef>
                <a:spcPct val="50000"/>
              </a:spcBef>
              <a:defRPr sz="2400">
                <a:solidFill>
                  <a:srgbClr val="FFFFFF"/>
                </a:solidFill>
                <a:effectLst>
                  <a:glow rad="228600">
                    <a:srgbClr val="000000"/>
                  </a:glow>
                </a:effectLst>
                <a:latin typeface="Arial"/>
                <a:cs typeface="Arial"/>
              </a:defRPr>
            </a:lvl1pPr>
          </a:lstStyle>
          <a:p>
            <a:r>
              <a:rPr lang="ar-JO" sz="2800" b="1" dirty="0"/>
              <a:t>يا جبال جلبوع لا يكن طل و لا مطر عليكن ولا حقول تقدمات لأنه هناك طرح مجن الجبابرة مجن شاول بلا مسح بالدهن</a:t>
            </a:r>
          </a:p>
          <a:p>
            <a:r>
              <a:rPr lang="ar-JO" sz="2800" b="1" dirty="0"/>
              <a:t>(2 صم 1 : 21)</a:t>
            </a:r>
            <a:endParaRPr lang="en-US" sz="2800" b="1" dirty="0"/>
          </a:p>
        </p:txBody>
      </p:sp>
    </p:spTree>
    <p:extLst>
      <p:ext uri="{BB962C8B-B14F-4D97-AF65-F5344CB8AC3E}">
        <p14:creationId xmlns:p14="http://schemas.microsoft.com/office/powerpoint/2010/main" val="18951612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endParaRPr>
          </a:p>
        </p:txBody>
      </p:sp>
      <p:sp>
        <p:nvSpPr>
          <p:cNvPr id="265219" name="Title 2"/>
          <p:cNvSpPr>
            <a:spLocks noGrp="1"/>
          </p:cNvSpPr>
          <p:nvPr>
            <p:ph type="title" idx="4294967295"/>
          </p:nvPr>
        </p:nvSpPr>
        <p:spPr>
          <a:xfrm>
            <a:off x="0" y="1168400"/>
            <a:ext cx="9144000" cy="2401711"/>
          </a:xfrm>
        </p:spPr>
        <p:txBody>
          <a:bodyPr/>
          <a:lstStyle/>
          <a:p>
            <a:r>
              <a:rPr lang="ar-JO" sz="8800" dirty="0">
                <a:latin typeface="Arial" charset="0"/>
                <a:ea typeface="Osaka" charset="0"/>
                <a:cs typeface="Arial" charset="0"/>
              </a:rPr>
              <a:t>٢ صموئيل ٢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741387499"/>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30"/>
            <a:ext cx="8029380" cy="37413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defRPr sz="4400" b="1">
                <a:solidFill>
                  <a:prstClr val="white"/>
                </a:solidFill>
                <a:effectLst>
                  <a:glow rad="101600">
                    <a:prstClr val="black">
                      <a:alpha val="99000"/>
                    </a:prstClr>
                  </a:glow>
                </a:effectLst>
                <a:latin typeface="Arial" panose="020B0604020202020204" pitchFamily="34" charset="0"/>
                <a:cs typeface="Arial" panose="020B0604020202020204" pitchFamily="34" charset="0"/>
              </a:defRPr>
            </a:lvl1pPr>
            <a:lvl2pPr eaLnBrk="0" hangingPunct="0">
              <a:defRPr sz="4400">
                <a:latin typeface="Calibri" charset="0"/>
              </a:defRPr>
            </a:lvl2pPr>
            <a:lvl3pPr eaLnBrk="0" hangingPunct="0">
              <a:defRPr sz="4400">
                <a:latin typeface="Calibri" charset="0"/>
              </a:defRPr>
            </a:lvl3pPr>
            <a:lvl4pPr eaLnBrk="0" hangingPunct="0">
              <a:defRPr sz="4400">
                <a:latin typeface="Calibri" charset="0"/>
              </a:defRPr>
            </a:lvl4pPr>
            <a:lvl5pPr eaLnBrk="0" hangingPunct="0">
              <a:defRPr sz="4400">
                <a:latin typeface="Calibri" charset="0"/>
              </a:defRPr>
            </a:lvl5pPr>
            <a:lvl6pPr marL="457200" algn="ctr" fontAlgn="base">
              <a:spcBef>
                <a:spcPct val="0"/>
              </a:spcBef>
              <a:spcAft>
                <a:spcPct val="0"/>
              </a:spcAft>
              <a:defRPr sz="4400">
                <a:latin typeface="Calibri" charset="0"/>
              </a:defRPr>
            </a:lvl6pPr>
            <a:lvl7pPr marL="914400" algn="ctr" fontAlgn="base">
              <a:spcBef>
                <a:spcPct val="0"/>
              </a:spcBef>
              <a:spcAft>
                <a:spcPct val="0"/>
              </a:spcAft>
              <a:defRPr sz="4400">
                <a:latin typeface="Calibri" charset="0"/>
              </a:defRPr>
            </a:lvl7pPr>
            <a:lvl8pPr marL="1371600" algn="ctr" fontAlgn="base">
              <a:spcBef>
                <a:spcPct val="0"/>
              </a:spcBef>
              <a:spcAft>
                <a:spcPct val="0"/>
              </a:spcAft>
              <a:defRPr sz="4400">
                <a:latin typeface="Calibri" charset="0"/>
              </a:defRPr>
            </a:lvl8pPr>
            <a:lvl9pPr marL="1828800" algn="ctr" fontAlgn="base">
              <a:spcBef>
                <a:spcPct val="0"/>
              </a:spcBef>
              <a:spcAft>
                <a:spcPct val="0"/>
              </a:spcAft>
              <a:defRPr sz="4400">
                <a:latin typeface="Calibri" charset="0"/>
              </a:defRPr>
            </a:lvl9pPr>
          </a:lstStyle>
          <a:p>
            <a:r>
              <a:rPr lang="ar-JO" sz="4000" dirty="0"/>
              <a:t>أسس الله داود كملك واستمر بحماية سلالته على الرغم من معاقبة خطيئة داود ومنافسيه على العرش لإظهار عدالته وإخلاصه لتحقيق مقاصده من خلال عهده اللطيف مع داود ونسله.</a:t>
            </a:r>
            <a:endParaRPr lang="en-US" sz="4000" dirty="0"/>
          </a:p>
        </p:txBody>
      </p:sp>
      <p:sp>
        <p:nvSpPr>
          <p:cNvPr id="2" name="Title 1"/>
          <p:cNvSpPr>
            <a:spLocks noGrp="1"/>
          </p:cNvSpPr>
          <p:nvPr>
            <p:ph type="title" idx="4294967295"/>
          </p:nvPr>
        </p:nvSpPr>
        <p:spPr>
          <a:xfrm>
            <a:off x="2734335" y="567524"/>
            <a:ext cx="5868572" cy="1373175"/>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البيان الموجز</a:t>
            </a:r>
            <a:endParaRPr lang="en-US" sz="36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346253" y="-3379"/>
            <a:ext cx="704039"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altLang="zh-CN" b="1" kern="0" dirty="0">
                <a:solidFill>
                  <a:srgbClr val="000000"/>
                </a:solidFill>
                <a:latin typeface="Arial" panose="020B0604020202020204" pitchFamily="34" charset="0"/>
                <a:cs typeface="Arial" panose="020B0604020202020204" pitchFamily="34" charset="0"/>
              </a:rPr>
              <a:t>209</a:t>
            </a:r>
          </a:p>
          <a:p>
            <a:pPr eaLnBrk="1" hangingPunct="1">
              <a:defRPr/>
            </a:pPr>
            <a:r>
              <a:rPr lang="ar-JO" altLang="zh-CN" b="1" kern="0" dirty="0">
                <a:solidFill>
                  <a:srgbClr val="000000"/>
                </a:solidFill>
                <a:latin typeface="Arial" panose="020B0604020202020204" pitchFamily="34" charset="0"/>
                <a:cs typeface="Arial" panose="020B0604020202020204" pitchFamily="34" charset="0"/>
              </a:rPr>
              <a:t>41</a:t>
            </a:r>
            <a:endParaRPr lang="en-US" altLang="zh-CN" b="1" kern="0" dirty="0">
              <a:solidFill>
                <a:srgbClr val="000000"/>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 y="5920007"/>
            <a:ext cx="8791223"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صموئيل</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893994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9" y="1196976"/>
            <a:ext cx="9201151" cy="566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5106" name="Text Box 1029"/>
          <p:cNvSpPr txBox="1">
            <a:spLocks noChangeArrowheads="1"/>
          </p:cNvSpPr>
          <p:nvPr/>
        </p:nvSpPr>
        <p:spPr bwMode="auto">
          <a:xfrm>
            <a:off x="5318125" y="646113"/>
            <a:ext cx="34448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endParaRPr lang="en-US" sz="1800">
              <a:cs typeface="Arial" charset="0"/>
            </a:endParaRPr>
          </a:p>
        </p:txBody>
      </p:sp>
      <p:sp>
        <p:nvSpPr>
          <p:cNvPr id="175107" name="Text Box 1031"/>
          <p:cNvSpPr txBox="1">
            <a:spLocks noChangeArrowheads="1"/>
          </p:cNvSpPr>
          <p:nvPr/>
        </p:nvSpPr>
        <p:spPr bwMode="auto">
          <a:xfrm>
            <a:off x="5292725" y="46038"/>
            <a:ext cx="38100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3200" b="1" dirty="0">
                <a:solidFill>
                  <a:srgbClr val="FFFF00"/>
                </a:solidFill>
                <a:cs typeface="Arial" charset="0"/>
              </a:rPr>
              <a:t>حقل السيوف</a:t>
            </a:r>
            <a:endParaRPr lang="en-US" sz="3200" b="1" dirty="0">
              <a:solidFill>
                <a:srgbClr val="FFFF00"/>
              </a:solidFill>
              <a:cs typeface="Arial" charset="0"/>
            </a:endParaRPr>
          </a:p>
          <a:p>
            <a:pPr eaLnBrk="1" hangingPunct="1"/>
            <a:r>
              <a:rPr lang="ar-JO" sz="3200" b="1" dirty="0">
                <a:solidFill>
                  <a:srgbClr val="FFFF00"/>
                </a:solidFill>
                <a:cs typeface="Arial" charset="0"/>
              </a:rPr>
              <a:t>2 صموئيل 2 : 15 - 17</a:t>
            </a:r>
            <a:endParaRPr lang="en-US" sz="3200" b="1" dirty="0">
              <a:solidFill>
                <a:srgbClr val="FFFF00"/>
              </a:solidFill>
              <a:cs typeface="Arial" charset="0"/>
            </a:endParaRPr>
          </a:p>
        </p:txBody>
      </p:sp>
      <p:sp>
        <p:nvSpPr>
          <p:cNvPr id="52229" name="Rectangle 1033"/>
          <p:cNvSpPr>
            <a:spLocks noGrp="1" noChangeArrowheads="1"/>
          </p:cNvSpPr>
          <p:nvPr>
            <p:ph type="title" idx="4294967295"/>
          </p:nvPr>
        </p:nvSpPr>
        <p:spPr>
          <a:xfrm>
            <a:off x="107504" y="274638"/>
            <a:ext cx="5154488" cy="639762"/>
          </a:xfrm>
        </p:spPr>
        <p:txBody>
          <a:bodyPr/>
          <a:lstStyle/>
          <a:p>
            <a:pPr eaLnBrk="1" hangingPunct="1">
              <a:defRPr/>
            </a:pPr>
            <a:r>
              <a:rPr lang="ar-JO" sz="3600" b="1" dirty="0">
                <a:solidFill>
                  <a:srgbClr val="FFFFFF"/>
                </a:solidFill>
                <a:effectLst>
                  <a:glow rad="127000">
                    <a:schemeClr val="tx1">
                      <a:alpha val="93000"/>
                    </a:schemeClr>
                  </a:glow>
                </a:effectLst>
                <a:latin typeface="Arial" charset="0"/>
                <a:ea typeface="ＭＳ Ｐゴシック" charset="0"/>
                <a:cs typeface="Arial" charset="0"/>
              </a:rPr>
              <a:t>داود يهزم أبنير</a:t>
            </a:r>
            <a:endParaRPr lang="en-US" sz="3600" b="1" dirty="0">
              <a:solidFill>
                <a:srgbClr val="FFFFFF"/>
              </a:solidFill>
              <a:effectLst>
                <a:glow rad="127000">
                  <a:schemeClr val="tx1">
                    <a:alpha val="93000"/>
                  </a:schemeClr>
                </a:glow>
              </a:effectLst>
              <a:latin typeface="Arial" charset="0"/>
              <a:ea typeface="ＭＳ Ｐゴシック" charset="0"/>
              <a:cs typeface="Arial"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endParaRPr>
          </a:p>
        </p:txBody>
      </p:sp>
      <p:sp>
        <p:nvSpPr>
          <p:cNvPr id="265219" name="Title 2"/>
          <p:cNvSpPr>
            <a:spLocks noGrp="1"/>
          </p:cNvSpPr>
          <p:nvPr>
            <p:ph type="title" idx="4294967295"/>
          </p:nvPr>
        </p:nvSpPr>
        <p:spPr>
          <a:xfrm>
            <a:off x="0" y="1168400"/>
            <a:ext cx="9144000" cy="2401711"/>
          </a:xfrm>
        </p:spPr>
        <p:txBody>
          <a:bodyPr/>
          <a:lstStyle/>
          <a:p>
            <a:r>
              <a:rPr lang="ar-JO" sz="8800" dirty="0">
                <a:latin typeface="Arial" charset="0"/>
                <a:ea typeface="Osaka" charset="0"/>
                <a:cs typeface="Arial" charset="0"/>
              </a:rPr>
              <a:t>٢ صموئيل ٣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9726639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4" descr="II SAMUEL AB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1" y="381000"/>
            <a:ext cx="39243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0" name="Text Box 5"/>
          <p:cNvSpPr txBox="1">
            <a:spLocks noChangeArrowheads="1"/>
          </p:cNvSpPr>
          <p:nvPr/>
        </p:nvSpPr>
        <p:spPr bwMode="auto">
          <a:xfrm>
            <a:off x="5486400" y="2743200"/>
            <a:ext cx="32004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3600" b="1" dirty="0">
              <a:solidFill>
                <a:srgbClr val="FFFF00"/>
              </a:solidFill>
              <a:cs typeface="Arial" charset="0"/>
            </a:endParaRPr>
          </a:p>
          <a:p>
            <a:pPr eaLnBrk="1" hangingPunct="1"/>
            <a:r>
              <a:rPr lang="ar-JO" sz="3600" b="1" dirty="0">
                <a:solidFill>
                  <a:srgbClr val="FFFF00"/>
                </a:solidFill>
                <a:cs typeface="Arial" charset="0"/>
              </a:rPr>
              <a:t>داود يصرف أبنير </a:t>
            </a:r>
            <a:endParaRPr lang="en-US" sz="3600" b="1" dirty="0">
              <a:solidFill>
                <a:srgbClr val="FFFF00"/>
              </a:solidFill>
              <a:cs typeface="Arial" charset="0"/>
            </a:endParaRPr>
          </a:p>
          <a:p>
            <a:pPr eaLnBrk="1" hangingPunct="1"/>
            <a:r>
              <a:rPr lang="ar-JO" sz="3600" b="1" dirty="0">
                <a:solidFill>
                  <a:srgbClr val="FFFF00"/>
                </a:solidFill>
                <a:cs typeface="Arial" charset="0"/>
              </a:rPr>
              <a:t>بسلام</a:t>
            </a:r>
          </a:p>
          <a:p>
            <a:pPr eaLnBrk="1" hangingPunct="1"/>
            <a:r>
              <a:rPr lang="ar-JO" sz="3600" b="1" dirty="0">
                <a:solidFill>
                  <a:srgbClr val="FFFF00"/>
                </a:solidFill>
                <a:cs typeface="Arial" charset="0"/>
              </a:rPr>
              <a:t>(2 صم 3 : 21)</a:t>
            </a:r>
            <a:endParaRPr lang="en-US" sz="3600" b="1" dirty="0">
              <a:solidFill>
                <a:srgbClr val="FFFF00"/>
              </a:solidFill>
              <a:cs typeface="Arial" charset="0"/>
            </a:endParaRPr>
          </a:p>
        </p:txBody>
      </p:sp>
      <p:sp>
        <p:nvSpPr>
          <p:cNvPr id="176131" name="Rectangle 6"/>
          <p:cNvSpPr>
            <a:spLocks noGrp="1" noChangeArrowheads="1"/>
          </p:cNvSpPr>
          <p:nvPr>
            <p:ph type="title" idx="4294967295"/>
          </p:nvPr>
        </p:nvSpPr>
        <p:spPr>
          <a:xfrm>
            <a:off x="0" y="5380038"/>
            <a:ext cx="2590800" cy="1173162"/>
          </a:xfrm>
        </p:spPr>
        <p:txBody>
          <a:bodyPr/>
          <a:lstStyle/>
          <a:p>
            <a:pPr eaLnBrk="1" hangingPunct="1"/>
            <a:r>
              <a:rPr lang="ar-JO" sz="2800" dirty="0">
                <a:latin typeface="Arial" charset="0"/>
                <a:ea typeface="ＭＳ Ｐゴシック" charset="0"/>
                <a:cs typeface="Arial" charset="0"/>
              </a:rPr>
              <a:t>صرف أبنير</a:t>
            </a:r>
            <a:br>
              <a:rPr lang="ar-JO" sz="2800" dirty="0">
                <a:latin typeface="Arial" charset="0"/>
                <a:ea typeface="ＭＳ Ｐゴシック" charset="0"/>
                <a:cs typeface="Arial" charset="0"/>
              </a:rPr>
            </a:br>
            <a:r>
              <a:rPr lang="ar-JO" sz="2800" dirty="0">
                <a:latin typeface="Arial" charset="0"/>
                <a:ea typeface="ＭＳ Ｐゴシック" charset="0"/>
                <a:cs typeface="Arial" charset="0"/>
              </a:rPr>
              <a:t>(3 : 21)</a:t>
            </a:r>
            <a:endParaRPr lang="en-US" sz="2800" dirty="0">
              <a:latin typeface="Arial" charset="0"/>
              <a:ea typeface="ＭＳ Ｐゴシック" charset="0"/>
              <a:cs typeface="Arial"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endParaRPr>
          </a:p>
        </p:txBody>
      </p:sp>
      <p:sp>
        <p:nvSpPr>
          <p:cNvPr id="265219" name="Title 2"/>
          <p:cNvSpPr>
            <a:spLocks noGrp="1"/>
          </p:cNvSpPr>
          <p:nvPr>
            <p:ph type="title" idx="4294967295"/>
          </p:nvPr>
        </p:nvSpPr>
        <p:spPr>
          <a:xfrm>
            <a:off x="0" y="1168400"/>
            <a:ext cx="9144000" cy="2401711"/>
          </a:xfrm>
        </p:spPr>
        <p:txBody>
          <a:bodyPr/>
          <a:lstStyle/>
          <a:p>
            <a:r>
              <a:rPr lang="ar-JO" sz="8800" dirty="0">
                <a:latin typeface="Arial" charset="0"/>
                <a:ea typeface="Osaka" charset="0"/>
                <a:cs typeface="Arial" charset="0"/>
              </a:rPr>
              <a:t>٢ صموئيل ٤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4017794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b="1"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b="1" dirty="0">
                <a:solidFill>
                  <a:srgbClr val="FFFFFF"/>
                </a:solidFill>
                <a:effectLst>
                  <a:glow rad="228600">
                    <a:srgbClr val="000000"/>
                  </a:glow>
                </a:effectLst>
                <a:latin typeface="Arial"/>
                <a:cs typeface="Arial"/>
              </a:rPr>
              <a:t>200</a:t>
            </a:r>
            <a:endParaRPr lang="en-US" sz="2400" b="1" dirty="0">
              <a:solidFill>
                <a:srgbClr val="FFFFFF"/>
              </a:solidFill>
              <a:effectLst>
                <a:glow rad="228600">
                  <a:srgbClr val="000000"/>
                </a:glow>
              </a:effectLst>
              <a:latin typeface="Arial"/>
              <a:cs typeface="Arial"/>
            </a:endParaRPr>
          </a:p>
        </p:txBody>
      </p:sp>
      <p:sp>
        <p:nvSpPr>
          <p:cNvPr id="44035" name="Rectangle 3"/>
          <p:cNvSpPr>
            <a:spLocks noGrp="1" noChangeArrowheads="1"/>
          </p:cNvSpPr>
          <p:nvPr>
            <p:ph type="title" idx="4294967295"/>
          </p:nvPr>
        </p:nvSpPr>
        <p:spPr>
          <a:xfrm>
            <a:off x="4572001" y="620688"/>
            <a:ext cx="4572000" cy="4941168"/>
          </a:xfrm>
          <a:effectLst>
            <a:outerShdw blurRad="63500" dist="38099" dir="2700000" algn="ctr" rotWithShape="0">
              <a:schemeClr val="tx2">
                <a:alpha val="74998"/>
              </a:schemeClr>
            </a:outerShdw>
          </a:effectLst>
        </p:spPr>
        <p:txBody>
          <a:bodyPr/>
          <a:lstStyle/>
          <a:p>
            <a:r>
              <a:rPr lang="ar-JO" sz="3600" dirty="0">
                <a:solidFill>
                  <a:schemeClr val="bg1"/>
                </a:solidFill>
              </a:rPr>
              <a:t>قتل داود قتلة إيشبوشث لمعاقبة الإستيلاء </a:t>
            </a:r>
            <a:br>
              <a:rPr lang="ar-JO" sz="3600" dirty="0">
                <a:solidFill>
                  <a:schemeClr val="bg1"/>
                </a:solidFill>
              </a:rPr>
            </a:br>
            <a:r>
              <a:rPr lang="ar-JO" sz="3600" dirty="0">
                <a:solidFill>
                  <a:schemeClr val="bg1"/>
                </a:solidFill>
              </a:rPr>
              <a:t>على مملكته بالقوة </a:t>
            </a:r>
            <a:br>
              <a:rPr lang="ar-JO" sz="3600" dirty="0">
                <a:solidFill>
                  <a:schemeClr val="bg1"/>
                </a:solidFill>
              </a:rPr>
            </a:br>
            <a:r>
              <a:rPr lang="ar-JO" sz="3600" dirty="0">
                <a:solidFill>
                  <a:schemeClr val="bg1"/>
                </a:solidFill>
              </a:rPr>
              <a:t>(2 صم 4).</a:t>
            </a:r>
            <a:endParaRPr lang="en-US" sz="3600" dirty="0">
              <a:solidFill>
                <a:schemeClr val="bg1"/>
              </a:solidFill>
              <a:effectLst>
                <a:glow rad="228600">
                  <a:schemeClr val="tx1"/>
                </a:glow>
              </a:effectLst>
              <a:ea typeface="ＭＳ Ｐゴシック" charset="0"/>
            </a:endParaRPr>
          </a:p>
        </p:txBody>
      </p:sp>
      <p:pic>
        <p:nvPicPr>
          <p:cNvPr id="2" name="Picture 1"/>
          <p:cNvPicPr>
            <a:picLocks noChangeAspect="1"/>
          </p:cNvPicPr>
          <p:nvPr/>
        </p:nvPicPr>
        <p:blipFill>
          <a:blip r:embed="rId2"/>
          <a:stretch>
            <a:fillRect/>
          </a:stretch>
        </p:blipFill>
        <p:spPr>
          <a:xfrm>
            <a:off x="0" y="1"/>
            <a:ext cx="4572000" cy="6836636"/>
          </a:xfrm>
          <a:prstGeom prst="rect">
            <a:avLst/>
          </a:prstGeom>
        </p:spPr>
      </p:pic>
    </p:spTree>
    <p:extLst>
      <p:ext uri="{BB962C8B-B14F-4D97-AF65-F5344CB8AC3E}">
        <p14:creationId xmlns:p14="http://schemas.microsoft.com/office/powerpoint/2010/main" val="12015506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endParaRPr>
          </a:p>
        </p:txBody>
      </p:sp>
      <p:sp>
        <p:nvSpPr>
          <p:cNvPr id="265219" name="Title 2"/>
          <p:cNvSpPr>
            <a:spLocks noGrp="1"/>
          </p:cNvSpPr>
          <p:nvPr>
            <p:ph type="title" idx="4294967295"/>
          </p:nvPr>
        </p:nvSpPr>
        <p:spPr>
          <a:xfrm>
            <a:off x="0" y="1168400"/>
            <a:ext cx="9144000" cy="2401711"/>
          </a:xfrm>
        </p:spPr>
        <p:txBody>
          <a:bodyPr/>
          <a:lstStyle/>
          <a:p>
            <a:r>
              <a:rPr lang="ar-JO" sz="8800" dirty="0">
                <a:latin typeface="Arial" charset="0"/>
                <a:ea typeface="Osaka" charset="0"/>
                <a:cs typeface="Arial" charset="0"/>
              </a:rPr>
              <a:t>٢ صموئيل ٥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9780346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extBox 2"/>
          <p:cNvSpPr txBox="1">
            <a:spLocks noChangeArrowheads="1"/>
          </p:cNvSpPr>
          <p:nvPr/>
        </p:nvSpPr>
        <p:spPr bwMode="auto">
          <a:xfrm>
            <a:off x="1187451" y="2192338"/>
            <a:ext cx="7632700" cy="36240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tabLst>
                <a:tab pos="833438" algn="l"/>
                <a:tab pos="3643313" algn="l"/>
              </a:tabLst>
              <a:defRPr sz="2400">
                <a:solidFill>
                  <a:schemeClr val="tx1"/>
                </a:solidFill>
                <a:latin typeface="Arial" charset="0"/>
                <a:ea typeface="ＭＳ Ｐゴシック" charset="0"/>
                <a:cs typeface="ＭＳ Ｐゴシック" charset="0"/>
              </a:defRPr>
            </a:lvl1pPr>
            <a:lvl2pPr marL="742950" indent="-285750" eaLnBrk="0" hangingPunct="0">
              <a:tabLst>
                <a:tab pos="833438" algn="l"/>
                <a:tab pos="3643313" algn="l"/>
              </a:tabLst>
              <a:defRPr sz="2400">
                <a:solidFill>
                  <a:schemeClr val="tx1"/>
                </a:solidFill>
                <a:latin typeface="Arial" charset="0"/>
                <a:ea typeface="ＭＳ Ｐゴシック" charset="0"/>
              </a:defRPr>
            </a:lvl2pPr>
            <a:lvl3pPr marL="1143000" indent="-228600" eaLnBrk="0" hangingPunct="0">
              <a:tabLst>
                <a:tab pos="833438" algn="l"/>
                <a:tab pos="3643313" algn="l"/>
              </a:tabLst>
              <a:defRPr sz="2400">
                <a:solidFill>
                  <a:schemeClr val="tx1"/>
                </a:solidFill>
                <a:latin typeface="Arial" charset="0"/>
                <a:ea typeface="ＭＳ Ｐゴシック" charset="0"/>
              </a:defRPr>
            </a:lvl3pPr>
            <a:lvl4pPr marL="1600200" indent="-228600" eaLnBrk="0" hangingPunct="0">
              <a:tabLst>
                <a:tab pos="833438" algn="l"/>
                <a:tab pos="3643313" algn="l"/>
              </a:tabLst>
              <a:defRPr sz="2400">
                <a:solidFill>
                  <a:schemeClr val="tx1"/>
                </a:solidFill>
                <a:latin typeface="Arial" charset="0"/>
                <a:ea typeface="ＭＳ Ｐゴシック" charset="0"/>
              </a:defRPr>
            </a:lvl4pPr>
            <a:lvl5pPr marL="2057400" indent="-228600" eaLnBrk="0" hangingPunct="0">
              <a:tabLst>
                <a:tab pos="833438" algn="l"/>
                <a:tab pos="3643313" algn="l"/>
              </a:tabLst>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tabLst>
                <a:tab pos="833438" algn="l"/>
                <a:tab pos="3643313" algn="l"/>
              </a:tabLs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tabLst>
                <a:tab pos="833438" algn="l"/>
                <a:tab pos="3643313" algn="l"/>
              </a:tabLs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tabLst>
                <a:tab pos="833438" algn="l"/>
                <a:tab pos="3643313" algn="l"/>
              </a:tabLs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tabLst>
                <a:tab pos="833438" algn="l"/>
                <a:tab pos="3643313" algn="l"/>
              </a:tabLst>
              <a:defRPr sz="2400">
                <a:solidFill>
                  <a:schemeClr val="tx1"/>
                </a:solidFill>
                <a:latin typeface="Arial" charset="0"/>
                <a:ea typeface="ＭＳ Ｐゴシック" charset="0"/>
              </a:defRPr>
            </a:lvl9pPr>
          </a:lstStyle>
          <a:p>
            <a:pPr marL="514350" indent="-514350" algn="r" eaLnBrk="1" hangingPunct="1"/>
            <a:r>
              <a:rPr lang="en-US" sz="2800" b="1" dirty="0">
                <a:latin typeface="Arial" panose="020B0604020202020204" pitchFamily="34" charset="0"/>
                <a:cs typeface="Arial" panose="020B0604020202020204" pitchFamily="34" charset="0"/>
              </a:rPr>
              <a:t>(</a:t>
            </a:r>
            <a:r>
              <a:rPr lang="ar-JO" sz="2800" b="1" dirty="0">
                <a:latin typeface="Arial" panose="020B0604020202020204" pitchFamily="34" charset="0"/>
                <a:cs typeface="Arial" panose="020B0604020202020204" pitchFamily="34" charset="0"/>
              </a:rPr>
              <a:t>5  العاصمة                           (أورشليم</a:t>
            </a:r>
            <a:endParaRPr lang="en-US" sz="2800" b="1" dirty="0">
              <a:latin typeface="Arial" panose="020B0604020202020204" pitchFamily="34" charset="0"/>
              <a:cs typeface="Arial" panose="020B0604020202020204" pitchFamily="34" charset="0"/>
            </a:endParaRPr>
          </a:p>
          <a:p>
            <a:pPr marL="514350" indent="-514350" algn="r" eaLnBrk="1" hangingPunct="1"/>
            <a:r>
              <a:rPr lang="ar-JO" sz="2800" b="1" dirty="0">
                <a:latin typeface="Arial" panose="020B0604020202020204" pitchFamily="34" charset="0"/>
                <a:cs typeface="Arial" panose="020B0604020202020204" pitchFamily="34" charset="0"/>
              </a:rPr>
              <a:t>6  مركز العبادة                      (نقل التابوت)</a:t>
            </a:r>
            <a:endParaRPr lang="en-US" sz="2800" b="1" dirty="0">
              <a:latin typeface="Arial" panose="020B0604020202020204" pitchFamily="34" charset="0"/>
              <a:cs typeface="Arial" panose="020B0604020202020204" pitchFamily="34" charset="0"/>
            </a:endParaRPr>
          </a:p>
          <a:p>
            <a:pPr marL="514350" indent="-514350" algn="r" eaLnBrk="1" hangingPunct="1"/>
            <a:r>
              <a:rPr lang="ar-JO" sz="2800" b="1" dirty="0">
                <a:latin typeface="Arial" panose="020B0604020202020204" pitchFamily="34" charset="0"/>
                <a:cs typeface="Arial" panose="020B0604020202020204" pitchFamily="34" charset="0"/>
              </a:rPr>
              <a:t>7  السلالة                            (العهد الداوودي)</a:t>
            </a:r>
            <a:endParaRPr lang="en-US" sz="2800" b="1" dirty="0">
              <a:latin typeface="Arial" panose="020B0604020202020204" pitchFamily="34" charset="0"/>
              <a:cs typeface="Arial" panose="020B0604020202020204" pitchFamily="34" charset="0"/>
            </a:endParaRPr>
          </a:p>
          <a:p>
            <a:pPr marL="514350" indent="-514350" algn="r" eaLnBrk="1" hangingPunct="1"/>
            <a:r>
              <a:rPr lang="ar-JO" sz="2800" b="1" dirty="0">
                <a:latin typeface="Arial" panose="020B0604020202020204" pitchFamily="34" charset="0"/>
                <a:cs typeface="Arial" panose="020B0604020202020204" pitchFamily="34" charset="0"/>
              </a:rPr>
              <a:t>8  الحدود                             (إتساع المملكة)</a:t>
            </a:r>
          </a:p>
          <a:p>
            <a:pPr marL="514350" indent="-514350" algn="r" eaLnBrk="1" hangingPunct="1"/>
            <a:r>
              <a:rPr lang="ar-JO" sz="2800" b="1" dirty="0">
                <a:latin typeface="Arial" panose="020B0604020202020204" pitchFamily="34" charset="0"/>
                <a:cs typeface="Arial" panose="020B0604020202020204" pitchFamily="34" charset="0"/>
              </a:rPr>
              <a:t>9  الإبن                               (مفيبوشث)</a:t>
            </a:r>
          </a:p>
          <a:p>
            <a:pPr marL="514350" indent="-514350" algn="r" eaLnBrk="1" hangingPunct="1"/>
            <a:r>
              <a:rPr lang="ar-JO" sz="2800" b="1" dirty="0">
                <a:latin typeface="Arial" panose="020B0604020202020204" pitchFamily="34" charset="0"/>
                <a:cs typeface="Arial" panose="020B0604020202020204" pitchFamily="34" charset="0"/>
              </a:rPr>
              <a:t>10 الخدم                             (عمون وسوريا)</a:t>
            </a:r>
            <a:endParaRPr lang="en-US" sz="2800" b="1" dirty="0">
              <a:latin typeface="Arial" panose="020B0604020202020204" pitchFamily="34" charset="0"/>
              <a:cs typeface="Arial" panose="020B0604020202020204" pitchFamily="34" charset="0"/>
            </a:endParaRPr>
          </a:p>
          <a:p>
            <a:pPr algn="l" eaLnBrk="1" hangingPunct="1"/>
            <a:endParaRPr lang="en-US" sz="2800" b="1" dirty="0">
              <a:latin typeface="Arial" panose="020B0604020202020204" pitchFamily="34" charset="0"/>
              <a:cs typeface="Arial" panose="020B0604020202020204" pitchFamily="34" charset="0"/>
            </a:endParaRPr>
          </a:p>
          <a:p>
            <a:pPr algn="l" eaLnBrk="1" hangingPunct="1"/>
            <a:endParaRPr lang="en-US" sz="2800" b="1" dirty="0">
              <a:latin typeface="Arial" panose="020B0604020202020204" pitchFamily="34" charset="0"/>
              <a:cs typeface="Arial" panose="020B0604020202020204" pitchFamily="34" charset="0"/>
            </a:endParaRPr>
          </a:p>
        </p:txBody>
      </p:sp>
      <p:sp>
        <p:nvSpPr>
          <p:cNvPr id="177155" name="Text Box 1028"/>
          <p:cNvSpPr txBox="1">
            <a:spLocks noChangeArrowheads="1"/>
          </p:cNvSpPr>
          <p:nvPr/>
        </p:nvSpPr>
        <p:spPr bwMode="auto">
          <a:xfrm>
            <a:off x="8369707" y="73969"/>
            <a:ext cx="70403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211</a:t>
            </a:r>
            <a:endParaRPr lang="en-US" sz="1800" dirty="0">
              <a:latin typeface="Arial" panose="020B0604020202020204" pitchFamily="34" charset="0"/>
              <a:cs typeface="Arial" panose="020B0604020202020204" pitchFamily="34" charset="0"/>
            </a:endParaRPr>
          </a:p>
        </p:txBody>
      </p:sp>
      <p:sp>
        <p:nvSpPr>
          <p:cNvPr id="177156" name="Title 1"/>
          <p:cNvSpPr>
            <a:spLocks noGrp="1"/>
          </p:cNvSpPr>
          <p:nvPr>
            <p:ph type="title"/>
          </p:nvPr>
        </p:nvSpPr>
        <p:spPr>
          <a:xfrm>
            <a:off x="1763714" y="476251"/>
            <a:ext cx="6923087" cy="1176338"/>
          </a:xfrm>
        </p:spPr>
        <p:txBody>
          <a:bodyPr/>
          <a:lstStyle/>
          <a:p>
            <a:r>
              <a:rPr lang="ar-JO" sz="3200" b="1" dirty="0">
                <a:latin typeface="Arial" panose="020B0604020202020204" pitchFamily="34" charset="0"/>
                <a:ea typeface="ＭＳ Ｐゴシック" charset="0"/>
                <a:cs typeface="Arial" panose="020B0604020202020204" pitchFamily="34" charset="0"/>
              </a:rPr>
              <a:t>الإصحاحات 5 – 10 تظهر داود على كل إسرائيل في أورشليم مع أمور جديدة</a:t>
            </a:r>
            <a:endParaRPr lang="en-US" sz="3200" b="1" dirty="0">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D6188C03-A192-0A4F-A338-47E008F45392}"/>
              </a:ext>
            </a:extLst>
          </p:cNvPr>
          <p:cNvSpPr/>
          <p:nvPr/>
        </p:nvSpPr>
        <p:spPr bwMode="auto">
          <a:xfrm rot="20306245">
            <a:off x="-286131" y="79454"/>
            <a:ext cx="2443457" cy="1066185"/>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ar-JO" sz="5400" b="1" i="1" dirty="0">
                <a:solidFill>
                  <a:srgbClr val="FF0000"/>
                </a:solidFill>
                <a:latin typeface="Arial" panose="020B0604020202020204" pitchFamily="34" charset="0"/>
                <a:cs typeface="Arial" panose="020B0604020202020204" pitchFamily="34" charset="0"/>
              </a:rPr>
              <a:t>حديثاً</a:t>
            </a:r>
            <a:endParaRPr kumimoji="0" lang="en-SG" sz="5400" b="1" i="1"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3013"/>
            <a:ext cx="3452843" cy="2203339"/>
          </a:xfrm>
          <a:effectLst>
            <a:outerShdw blurRad="63500" dist="35921" dir="2700000" algn="ctr" rotWithShape="0">
              <a:schemeClr val="tx2">
                <a:alpha val="74998"/>
              </a:schemeClr>
            </a:outerShdw>
          </a:effectLst>
        </p:spPr>
        <p:txBody>
          <a:bodyPr anchor="t"/>
          <a:lstStyle/>
          <a:p>
            <a:pPr algn="r">
              <a:defRPr/>
            </a:pPr>
            <a:r>
              <a:rPr lang="ar-JO" sz="40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t>داود :         حبرون إلى أورشليم</a:t>
            </a:r>
            <a:endParaRPr lang="en-US" sz="40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4310414" y="3544580"/>
            <a:ext cx="1672151"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دان</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8" name="Text Box 4"/>
          <p:cNvSpPr txBox="1">
            <a:spLocks noChangeArrowheads="1"/>
          </p:cNvSpPr>
          <p:nvPr/>
        </p:nvSpPr>
        <p:spPr bwMode="auto">
          <a:xfrm>
            <a:off x="4080949" y="4401890"/>
            <a:ext cx="2061485"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يهوذا</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9" name="Text Box 5"/>
          <p:cNvSpPr txBox="1">
            <a:spLocks noChangeArrowheads="1"/>
          </p:cNvSpPr>
          <p:nvPr/>
        </p:nvSpPr>
        <p:spPr bwMode="auto">
          <a:xfrm>
            <a:off x="3946563" y="5241076"/>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شمعون</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0" name="Text Box 6"/>
          <p:cNvSpPr txBox="1">
            <a:spLocks noChangeArrowheads="1"/>
          </p:cNvSpPr>
          <p:nvPr/>
        </p:nvSpPr>
        <p:spPr bwMode="auto">
          <a:xfrm>
            <a:off x="6371899" y="4001780"/>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رأوبين</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1" name="Text Box 7"/>
          <p:cNvSpPr txBox="1">
            <a:spLocks noChangeArrowheads="1"/>
          </p:cNvSpPr>
          <p:nvPr/>
        </p:nvSpPr>
        <p:spPr bwMode="auto">
          <a:xfrm>
            <a:off x="6371899" y="2764532"/>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جاد</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منسى</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3" name="Text Box 9"/>
          <p:cNvSpPr txBox="1">
            <a:spLocks noChangeArrowheads="1"/>
          </p:cNvSpPr>
          <p:nvPr/>
        </p:nvSpPr>
        <p:spPr bwMode="auto">
          <a:xfrm>
            <a:off x="4652708" y="3128468"/>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افرايم</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4" name="Text Box 10"/>
          <p:cNvSpPr txBox="1">
            <a:spLocks noChangeArrowheads="1"/>
          </p:cNvSpPr>
          <p:nvPr/>
        </p:nvSpPr>
        <p:spPr bwMode="auto">
          <a:xfrm>
            <a:off x="4993311" y="2344490"/>
            <a:ext cx="1978867"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منسى</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9" name="Text Box 15"/>
          <p:cNvSpPr txBox="1">
            <a:spLocks noChangeArrowheads="1"/>
          </p:cNvSpPr>
          <p:nvPr/>
        </p:nvSpPr>
        <p:spPr bwMode="auto">
          <a:xfrm>
            <a:off x="5906480" y="838232"/>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نفتالي</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20" name="Text Box 16"/>
          <p:cNvSpPr txBox="1">
            <a:spLocks noChangeArrowheads="1"/>
          </p:cNvSpPr>
          <p:nvPr/>
        </p:nvSpPr>
        <p:spPr bwMode="auto">
          <a:xfrm rot="167692">
            <a:off x="5160933" y="446119"/>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اشير</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7" name="Text Box 13"/>
          <p:cNvSpPr txBox="1">
            <a:spLocks noChangeArrowheads="1"/>
          </p:cNvSpPr>
          <p:nvPr/>
        </p:nvSpPr>
        <p:spPr bwMode="auto">
          <a:xfrm>
            <a:off x="4799939" y="1378389"/>
            <a:ext cx="252954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زبولون</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8" name="Text Box 14"/>
          <p:cNvSpPr txBox="1">
            <a:spLocks noChangeArrowheads="1"/>
          </p:cNvSpPr>
          <p:nvPr/>
        </p:nvSpPr>
        <p:spPr bwMode="auto">
          <a:xfrm>
            <a:off x="5072827" y="1846653"/>
            <a:ext cx="27610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يساكر</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78191" name="Text Box 2"/>
          <p:cNvSpPr txBox="1">
            <a:spLocks noChangeArrowheads="1"/>
          </p:cNvSpPr>
          <p:nvPr/>
        </p:nvSpPr>
        <p:spPr bwMode="auto">
          <a:xfrm>
            <a:off x="8388757" y="88901"/>
            <a:ext cx="704039"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cs typeface="Arial" panose="020B0604020202020204" pitchFamily="34" charset="0"/>
              </a:rPr>
              <a:t>171</a:t>
            </a:r>
            <a:endParaRPr lang="en-US"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1" y="2113966"/>
            <a:ext cx="3582159"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32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صموئيل 5</a:t>
            </a:r>
            <a:endParaRPr lang="en-US" sz="36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5" name="Text Box 11"/>
          <p:cNvSpPr txBox="1">
            <a:spLocks noChangeArrowheads="1"/>
          </p:cNvSpPr>
          <p:nvPr/>
        </p:nvSpPr>
        <p:spPr bwMode="auto">
          <a:xfrm>
            <a:off x="5503498" y="3646931"/>
            <a:ext cx="1887573"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بنيامين</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21" name="Rectangle 2"/>
          <p:cNvSpPr txBox="1">
            <a:spLocks noChangeArrowheads="1"/>
          </p:cNvSpPr>
          <p:nvPr/>
        </p:nvSpPr>
        <p:spPr bwMode="auto">
          <a:xfrm>
            <a:off x="2969514" y="3819844"/>
            <a:ext cx="2936967"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أورشليم</a:t>
            </a:r>
            <a:endPar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22" name="Oval 58"/>
          <p:cNvSpPr>
            <a:spLocks noChangeArrowheads="1"/>
          </p:cNvSpPr>
          <p:nvPr/>
        </p:nvSpPr>
        <p:spPr bwMode="auto">
          <a:xfrm>
            <a:off x="5907089" y="3954464"/>
            <a:ext cx="234951"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algn="l" eaLnBrk="0" hangingPunct="0">
              <a:defRPr/>
            </a:pPr>
            <a:endParaRPr lang="en-US" sz="2400" kern="0">
              <a:solidFill>
                <a:srgbClr val="FFFFFF"/>
              </a:solidFill>
              <a:latin typeface="Arial" panose="020B0604020202020204" pitchFamily="34" charset="0"/>
              <a:cs typeface="Arial" panose="020B0604020202020204" pitchFamily="34" charset="0"/>
            </a:endParaRPr>
          </a:p>
        </p:txBody>
      </p:sp>
      <p:sp>
        <p:nvSpPr>
          <p:cNvPr id="23" name="Right Arrow 22"/>
          <p:cNvSpPr/>
          <p:nvPr/>
        </p:nvSpPr>
        <p:spPr bwMode="auto">
          <a:xfrm rot="16516142">
            <a:off x="5568157" y="4336257"/>
            <a:ext cx="803275" cy="503239"/>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a:lstStyle/>
          <a:p>
            <a:pPr algn="l" eaLnBrk="0" hangingPunct="0">
              <a:defRPr/>
            </a:pPr>
            <a:endParaRPr lang="en-US" sz="2400" kern="0">
              <a:solidFill>
                <a:srgbClr val="FFFFFF"/>
              </a:solidFill>
              <a:latin typeface="Arial" panose="020B0604020202020204" pitchFamily="34" charset="0"/>
              <a:ea typeface="+mn-ea"/>
              <a:cs typeface="Arial" panose="020B0604020202020204" pitchFamily="34" charset="0"/>
            </a:endParaRPr>
          </a:p>
        </p:txBody>
      </p:sp>
      <p:sp>
        <p:nvSpPr>
          <p:cNvPr id="24" name="Rectangle 2"/>
          <p:cNvSpPr txBox="1">
            <a:spLocks noChangeArrowheads="1"/>
          </p:cNvSpPr>
          <p:nvPr/>
        </p:nvSpPr>
        <p:spPr bwMode="auto">
          <a:xfrm>
            <a:off x="2841931" y="4711460"/>
            <a:ext cx="2936967"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حبرون</a:t>
            </a:r>
            <a:endPar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25" name="Oval 58"/>
          <p:cNvSpPr>
            <a:spLocks noChangeArrowheads="1"/>
          </p:cNvSpPr>
          <p:nvPr/>
        </p:nvSpPr>
        <p:spPr bwMode="auto">
          <a:xfrm>
            <a:off x="5778501" y="4986339"/>
            <a:ext cx="234951"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algn="l" eaLnBrk="0" hangingPunct="0">
              <a:defRPr/>
            </a:pPr>
            <a:endParaRPr lang="en-US" sz="2400" kern="0">
              <a:solidFill>
                <a:srgbClr val="FFFFFF"/>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0.70"/>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childTnLst>
                          </p:cTn>
                        </p:par>
                        <p:par>
                          <p:cTn id="10" fill="hold" nodeType="afterGroup">
                            <p:stCondLst>
                              <p:cond delay="1000"/>
                            </p:stCondLst>
                            <p:childTnLst>
                              <p:par>
                                <p:cTn id="11" presetID="23" presetClass="entr" presetSubtype="36"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strVal val="(6*min(max(#ppt_w*#ppt_h,.3),1)-7.4)/-.7*#ppt_w"/>
                                          </p:val>
                                        </p:tav>
                                        <p:tav tm="100000">
                                          <p:val>
                                            <p:strVal val="#ppt_w"/>
                                          </p:val>
                                        </p:tav>
                                      </p:tavLst>
                                    </p:anim>
                                    <p:anim calcmode="lin" valueType="num">
                                      <p:cBhvr>
                                        <p:cTn id="14" dur="500" fill="hold"/>
                                        <p:tgtEl>
                                          <p:spTgt spid="25"/>
                                        </p:tgtEl>
                                        <p:attrNameLst>
                                          <p:attrName>ppt_h</p:attrName>
                                        </p:attrNameLst>
                                      </p:cBhvr>
                                      <p:tavLst>
                                        <p:tav tm="0">
                                          <p:val>
                                            <p:strVal val="(6*min(max(#ppt_w*#ppt_h,.3),1)-7.4)/-.7*#ppt_h"/>
                                          </p:val>
                                        </p:tav>
                                        <p:tav tm="100000">
                                          <p:val>
                                            <p:strVal val="#ppt_h"/>
                                          </p:val>
                                        </p:tav>
                                      </p:tavLst>
                                    </p:anim>
                                    <p:anim calcmode="lin" valueType="num">
                                      <p:cBhvr>
                                        <p:cTn id="15" dur="500" fill="hold"/>
                                        <p:tgtEl>
                                          <p:spTgt spid="25"/>
                                        </p:tgtEl>
                                        <p:attrNameLst>
                                          <p:attrName>ppt_x</p:attrName>
                                        </p:attrNameLst>
                                      </p:cBhvr>
                                      <p:tavLst>
                                        <p:tav tm="0">
                                          <p:val>
                                            <p:fltVal val="0.5"/>
                                          </p:val>
                                        </p:tav>
                                        <p:tav tm="100000">
                                          <p:val>
                                            <p:strVal val="#ppt_x"/>
                                          </p:val>
                                        </p:tav>
                                      </p:tavLst>
                                    </p:anim>
                                    <p:anim calcmode="lin" valueType="num">
                                      <p:cBhvr>
                                        <p:cTn id="16" dur="500" fill="hold"/>
                                        <p:tgtEl>
                                          <p:spTgt spid="25"/>
                                        </p:tgtEl>
                                        <p:attrNameLst>
                                          <p:attrName>ppt_y</p:attrName>
                                        </p:attrNameLst>
                                      </p:cBhvr>
                                      <p:tavLst>
                                        <p:tav tm="0">
                                          <p:val>
                                            <p:strVal val="1+(6*min(max(#ppt_w*#ppt_h,.3),1)-7.4)/-.7*#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500"/>
                                        <p:tgtEl>
                                          <p:spTgt spid="23"/>
                                        </p:tgtEl>
                                      </p:cBhvr>
                                    </p:animEffect>
                                  </p:childTnLst>
                                </p:cTn>
                              </p:par>
                            </p:childTnLst>
                          </p:cTn>
                        </p:par>
                        <p:par>
                          <p:cTn id="22" fill="hold" nodeType="afterGroup">
                            <p:stCondLst>
                              <p:cond delay="500"/>
                            </p:stCondLst>
                            <p:childTnLst>
                              <p:par>
                                <p:cTn id="23" presetID="23" presetClass="entr" presetSubtype="36"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strVal val="(6*min(max(#ppt_w*#ppt_h,.3),1)-7.4)/-.7*#ppt_w"/>
                                          </p:val>
                                        </p:tav>
                                        <p:tav tm="100000">
                                          <p:val>
                                            <p:strVal val="#ppt_w"/>
                                          </p:val>
                                        </p:tav>
                                      </p:tavLst>
                                    </p:anim>
                                    <p:anim calcmode="lin" valueType="num">
                                      <p:cBhvr>
                                        <p:cTn id="26" dur="500" fill="hold"/>
                                        <p:tgtEl>
                                          <p:spTgt spid="22"/>
                                        </p:tgtEl>
                                        <p:attrNameLst>
                                          <p:attrName>ppt_h</p:attrName>
                                        </p:attrNameLst>
                                      </p:cBhvr>
                                      <p:tavLst>
                                        <p:tav tm="0">
                                          <p:val>
                                            <p:strVal val="(6*min(max(#ppt_w*#ppt_h,.3),1)-7.4)/-.7*#ppt_h"/>
                                          </p:val>
                                        </p:tav>
                                        <p:tav tm="100000">
                                          <p:val>
                                            <p:strVal val="#ppt_h"/>
                                          </p:val>
                                        </p:tav>
                                      </p:tavLst>
                                    </p:anim>
                                    <p:anim calcmode="lin" valueType="num">
                                      <p:cBhvr>
                                        <p:cTn id="27" dur="500" fill="hold"/>
                                        <p:tgtEl>
                                          <p:spTgt spid="22"/>
                                        </p:tgtEl>
                                        <p:attrNameLst>
                                          <p:attrName>ppt_x</p:attrName>
                                        </p:attrNameLst>
                                      </p:cBhvr>
                                      <p:tavLst>
                                        <p:tav tm="0">
                                          <p:val>
                                            <p:fltVal val="0.5"/>
                                          </p:val>
                                        </p:tav>
                                        <p:tav tm="100000">
                                          <p:val>
                                            <p:strVal val="#ppt_x"/>
                                          </p:val>
                                        </p:tav>
                                      </p:tavLst>
                                    </p:anim>
                                    <p:anim calcmode="lin" valueType="num">
                                      <p:cBhvr>
                                        <p:cTn id="28" dur="500" fill="hold"/>
                                        <p:tgtEl>
                                          <p:spTgt spid="22"/>
                                        </p:tgtEl>
                                        <p:attrNameLst>
                                          <p:attrName>ppt_y</p:attrName>
                                        </p:attrNameLst>
                                      </p:cBhvr>
                                      <p:tavLst>
                                        <p:tav tm="0">
                                          <p:val>
                                            <p:strVal val="1+(6*min(max(#ppt_w*#ppt_h,.3),1)-7.4)/-.7*#ppt_h/2"/>
                                          </p:val>
                                        </p:tav>
                                        <p:tav tm="100000">
                                          <p:val>
                                            <p:strVal val="#ppt_y"/>
                                          </p:val>
                                        </p:tav>
                                      </p:tavLst>
                                    </p:anim>
                                  </p:childTnLst>
                                </p:cTn>
                              </p:par>
                            </p:childTnLst>
                          </p:cTn>
                        </p:par>
                        <p:par>
                          <p:cTn id="29" fill="hold" nodeType="afterGroup">
                            <p:stCondLst>
                              <p:cond delay="1000"/>
                            </p:stCondLst>
                            <p:childTnLst>
                              <p:par>
                                <p:cTn id="30" presetID="55" presetClass="entr" presetSubtype="0"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1000" fill="hold"/>
                                        <p:tgtEl>
                                          <p:spTgt spid="21"/>
                                        </p:tgtEl>
                                        <p:attrNameLst>
                                          <p:attrName>ppt_w</p:attrName>
                                        </p:attrNameLst>
                                      </p:cBhvr>
                                      <p:tavLst>
                                        <p:tav tm="0">
                                          <p:val>
                                            <p:strVal val="#ppt_w*0.70"/>
                                          </p:val>
                                        </p:tav>
                                        <p:tav tm="100000">
                                          <p:val>
                                            <p:strVal val="#ppt_w"/>
                                          </p:val>
                                        </p:tav>
                                      </p:tavLst>
                                    </p:anim>
                                    <p:anim calcmode="lin" valueType="num">
                                      <p:cBhvr>
                                        <p:cTn id="33" dur="1000" fill="hold"/>
                                        <p:tgtEl>
                                          <p:spTgt spid="21"/>
                                        </p:tgtEl>
                                        <p:attrNameLst>
                                          <p:attrName>ppt_h</p:attrName>
                                        </p:attrNameLst>
                                      </p:cBhvr>
                                      <p:tavLst>
                                        <p:tav tm="0">
                                          <p:val>
                                            <p:strVal val="#ppt_h"/>
                                          </p:val>
                                        </p:tav>
                                        <p:tav tm="100000">
                                          <p:val>
                                            <p:strVal val="#ppt_h"/>
                                          </p:val>
                                        </p:tav>
                                      </p:tavLst>
                                    </p:anim>
                                    <p:animEffect transition="in" filter="fade">
                                      <p:cBhvr>
                                        <p:cTn id="3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4"/>
          <p:cNvPicPr>
            <a:picLocks noGrp="1" noChangeAspect="1" noChangeArrowheads="1"/>
          </p:cNvPicPr>
          <p:nvPr>
            <p:ph idx="4294967295"/>
          </p:nvPr>
        </p:nvPicPr>
        <p:blipFill>
          <a:blip r:embed="rId3" cstate="screen">
            <a:extLst>
              <a:ext uri="{28A0092B-C50C-407E-A947-70E740481C1C}">
                <a14:useLocalDpi xmlns:a14="http://schemas.microsoft.com/office/drawing/2010/main"/>
              </a:ext>
            </a:extLst>
          </a:blip>
          <a:srcRect/>
          <a:stretch>
            <a:fillRect/>
          </a:stretch>
        </p:blipFill>
        <p:spPr>
          <a:xfrm>
            <a:off x="3997325" y="0"/>
            <a:ext cx="5146675" cy="6858000"/>
          </a:xfrm>
          <a:noFill/>
          <a:extLst>
            <a:ext uri="{909E8E84-426E-40dd-AFC4-6F175D3DCCD1}">
              <a14:hiddenFill xmlns="" xmlns:a14="http://schemas.microsoft.com/office/drawing/2010/main">
                <a:solidFill>
                  <a:srgbClr val="FFFFFF"/>
                </a:solidFill>
              </a14:hiddenFill>
            </a:ext>
          </a:extLst>
        </p:spPr>
      </p:pic>
      <p:sp>
        <p:nvSpPr>
          <p:cNvPr id="15365" name="Rectangle 5"/>
          <p:cNvSpPr>
            <a:spLocks noGrp="1" noRot="1" noChangeArrowheads="1"/>
          </p:cNvSpPr>
          <p:nvPr>
            <p:ph type="title" idx="4294967295"/>
          </p:nvPr>
        </p:nvSpPr>
        <p:spPr>
          <a:xfrm>
            <a:off x="152400" y="457200"/>
            <a:ext cx="3657600" cy="2133600"/>
          </a:xfrm>
          <a:solidFill>
            <a:srgbClr val="663300"/>
          </a:solidFill>
          <a:ln w="57150">
            <a:solidFill>
              <a:schemeClr val="bg2"/>
            </a:solidFill>
          </a:ln>
        </p:spPr>
        <p:txBody>
          <a:bodyPr/>
          <a:lstStyle/>
          <a:p>
            <a:pPr eaLnBrk="1" hangingPunct="1">
              <a:defRPr/>
            </a:pPr>
            <a:r>
              <a:rPr lang="ar-JO" dirty="0">
                <a:latin typeface="Arial"/>
                <a:ea typeface="ＭＳ Ｐゴシック" charset="0"/>
                <a:cs typeface="Arial"/>
              </a:rPr>
              <a:t>الموقع </a:t>
            </a:r>
            <a:br>
              <a:rPr lang="ar-JO" dirty="0">
                <a:latin typeface="Arial"/>
                <a:ea typeface="ＭＳ Ｐゴシック" charset="0"/>
                <a:cs typeface="Arial"/>
              </a:rPr>
            </a:br>
            <a:r>
              <a:rPr lang="ar-JO" dirty="0">
                <a:latin typeface="Arial"/>
                <a:ea typeface="ＭＳ Ｐゴシック" charset="0"/>
                <a:cs typeface="Arial"/>
              </a:rPr>
              <a:t>المركزي</a:t>
            </a:r>
            <a:endParaRPr lang="en-US" dirty="0">
              <a:latin typeface="Arial"/>
              <a:ea typeface="ＭＳ Ｐゴシック" charset="0"/>
              <a:cs typeface="Arial"/>
            </a:endParaRPr>
          </a:p>
        </p:txBody>
      </p:sp>
      <p:sp>
        <p:nvSpPr>
          <p:cNvPr id="180227" name="Text Box 7"/>
          <p:cNvSpPr txBox="1">
            <a:spLocks noChangeArrowheads="1"/>
          </p:cNvSpPr>
          <p:nvPr/>
        </p:nvSpPr>
        <p:spPr bwMode="auto">
          <a:xfrm>
            <a:off x="381000" y="3105150"/>
            <a:ext cx="3200400" cy="23083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ar-JO" sz="3600" dirty="0">
                <a:solidFill>
                  <a:srgbClr val="FFFFFF"/>
                </a:solidFill>
                <a:cs typeface="Arial" charset="0"/>
              </a:rPr>
              <a:t>كانت أورشليم في بنيامين قرب يهوذا لكنها قريبة من الأسباط الشمالية</a:t>
            </a:r>
            <a:endParaRPr lang="en-US" sz="3600" dirty="0">
              <a:solidFill>
                <a:srgbClr val="FFFFFF"/>
              </a:solidFill>
              <a:cs typeface="Arial" charset="0"/>
            </a:endParaRPr>
          </a:p>
        </p:txBody>
      </p:sp>
      <p:sp>
        <p:nvSpPr>
          <p:cNvPr id="180228" name="Text Box 8"/>
          <p:cNvSpPr txBox="1">
            <a:spLocks noChangeArrowheads="1"/>
          </p:cNvSpPr>
          <p:nvPr/>
        </p:nvSpPr>
        <p:spPr bwMode="auto">
          <a:xfrm>
            <a:off x="6858000" y="4648201"/>
            <a:ext cx="1752600" cy="461655"/>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spcBef>
                <a:spcPct val="50000"/>
              </a:spcBef>
            </a:pPr>
            <a:r>
              <a:rPr lang="ar-JO" b="1" dirty="0">
                <a:solidFill>
                  <a:srgbClr val="FFFFFF"/>
                </a:solidFill>
                <a:cs typeface="Arial" charset="0"/>
              </a:rPr>
              <a:t>أورشليم</a:t>
            </a:r>
            <a:endParaRPr lang="en-US" b="1" dirty="0">
              <a:solidFill>
                <a:srgbClr val="FFFFFF"/>
              </a:solidFill>
              <a:cs typeface="Arial" charset="0"/>
            </a:endParaRPr>
          </a:p>
        </p:txBody>
      </p:sp>
      <p:sp>
        <p:nvSpPr>
          <p:cNvPr id="15369" name="Line 9"/>
          <p:cNvSpPr>
            <a:spLocks noChangeShapeType="1"/>
          </p:cNvSpPr>
          <p:nvPr/>
        </p:nvSpPr>
        <p:spPr bwMode="auto">
          <a:xfrm flipH="1" flipV="1">
            <a:off x="6477000" y="4648200"/>
            <a:ext cx="381000" cy="228600"/>
          </a:xfrm>
          <a:prstGeom prst="line">
            <a:avLst/>
          </a:prstGeom>
          <a:noFill/>
          <a:ln w="76200">
            <a:solidFill>
              <a:srgbClr val="FF0000"/>
            </a:solidFill>
            <a:round/>
            <a:headEnd/>
            <a:tailEnd type="triangle" w="med" len="med"/>
          </a:ln>
          <a:effectLst/>
        </p:spPr>
        <p:txBody>
          <a:bodyPr lIns="91430" tIns="45715" rIns="91430" bIns="45715"/>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Arial"/>
              <a:cs typeface="Arial"/>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4" descr="42 Jer OT"/>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048000" y="0"/>
            <a:ext cx="6103939" cy="6858000"/>
          </a:xfrm>
          <a:noFill/>
          <a:extLst>
            <a:ext uri="{909E8E84-426E-40dd-AFC4-6F175D3DCCD1}">
              <a14:hiddenFill xmlns="" xmlns:a14="http://schemas.microsoft.com/office/drawing/2010/main">
                <a:solidFill>
                  <a:srgbClr val="FFFFFF"/>
                </a:solidFill>
              </a14:hiddenFill>
            </a:ext>
          </a:extLst>
        </p:spPr>
      </p:pic>
      <p:sp>
        <p:nvSpPr>
          <p:cNvPr id="114695" name="Rectangle 7"/>
          <p:cNvSpPr>
            <a:spLocks noGrp="1" noRot="1" noChangeArrowheads="1"/>
          </p:cNvSpPr>
          <p:nvPr>
            <p:ph type="title"/>
          </p:nvPr>
        </p:nvSpPr>
        <p:spPr>
          <a:xfrm>
            <a:off x="0" y="0"/>
            <a:ext cx="7086600" cy="762000"/>
          </a:xfrm>
          <a:solidFill>
            <a:schemeClr val="bg2"/>
          </a:solidFill>
        </p:spPr>
        <p:txBody>
          <a:bodyPr/>
          <a:lstStyle/>
          <a:p>
            <a:pPr eaLnBrk="1" hangingPunct="1">
              <a:defRPr/>
            </a:pPr>
            <a:r>
              <a:rPr lang="ar-JO" sz="3600" dirty="0">
                <a:latin typeface="Arial" charset="0"/>
                <a:ea typeface="ＭＳ Ｐゴシック" charset="0"/>
                <a:cs typeface="Arial" charset="0"/>
              </a:rPr>
              <a:t>كانت أورشليم مدينة حدودية</a:t>
            </a:r>
            <a:endParaRPr lang="en-US" sz="3600" dirty="0">
              <a:latin typeface="Arial" charset="0"/>
              <a:ea typeface="ＭＳ Ｐゴシック" charset="0"/>
              <a:cs typeface="Arial" charset="0"/>
            </a:endParaRPr>
          </a:p>
        </p:txBody>
      </p:sp>
      <p:sp>
        <p:nvSpPr>
          <p:cNvPr id="2" name="Rectangle 7"/>
          <p:cNvSpPr>
            <a:spLocks noRot="1" noChangeArrowheads="1"/>
          </p:cNvSpPr>
          <p:nvPr/>
        </p:nvSpPr>
        <p:spPr bwMode="auto">
          <a:xfrm>
            <a:off x="3695700" y="2971800"/>
            <a:ext cx="3429000" cy="762000"/>
          </a:xfrm>
          <a:prstGeom prst="rect">
            <a:avLst/>
          </a:prstGeom>
          <a:solidFill>
            <a:schemeClr val="bg2"/>
          </a:solidFill>
          <a:ln w="9525">
            <a:noFill/>
            <a:miter lim="800000"/>
            <a:headEnd/>
            <a:tailEnd/>
          </a:ln>
        </p:spPr>
        <p:txBody>
          <a:bodyPr anchor="ctr"/>
          <a:lstStyle/>
          <a:p>
            <a:pPr>
              <a:defRPr/>
            </a:pPr>
            <a:r>
              <a:rPr lang="ar-JO" sz="4400" b="1" dirty="0">
                <a:solidFill>
                  <a:srgbClr val="E5E5FF"/>
                </a:solidFill>
                <a:effectLst>
                  <a:outerShdw blurRad="38100" dist="38100" dir="2700000" algn="tl">
                    <a:srgbClr val="000000"/>
                  </a:outerShdw>
                </a:effectLst>
                <a:cs typeface="Arial" charset="0"/>
              </a:rPr>
              <a:t>بنيامين</a:t>
            </a:r>
            <a:endParaRPr lang="en-US" sz="4400" b="1" dirty="0">
              <a:solidFill>
                <a:srgbClr val="E5E5FF"/>
              </a:solidFill>
              <a:effectLst>
                <a:outerShdw blurRad="38100" dist="38100" dir="2700000" algn="tl">
                  <a:srgbClr val="000000"/>
                </a:outerShdw>
              </a:effectLst>
              <a:cs typeface="Arial" charset="0"/>
            </a:endParaRPr>
          </a:p>
        </p:txBody>
      </p:sp>
      <p:sp>
        <p:nvSpPr>
          <p:cNvPr id="3" name="Rectangle 7"/>
          <p:cNvSpPr>
            <a:spLocks noRot="1" noChangeArrowheads="1"/>
          </p:cNvSpPr>
          <p:nvPr/>
        </p:nvSpPr>
        <p:spPr bwMode="auto">
          <a:xfrm>
            <a:off x="3695700" y="5943600"/>
            <a:ext cx="3429000" cy="762000"/>
          </a:xfrm>
          <a:prstGeom prst="rect">
            <a:avLst/>
          </a:prstGeom>
          <a:solidFill>
            <a:schemeClr val="bg2"/>
          </a:solidFill>
          <a:ln w="9525">
            <a:noFill/>
            <a:miter lim="800000"/>
            <a:headEnd/>
            <a:tailEnd/>
          </a:ln>
        </p:spPr>
        <p:txBody>
          <a:bodyPr anchor="ctr"/>
          <a:lstStyle/>
          <a:p>
            <a:pPr>
              <a:defRPr/>
            </a:pPr>
            <a:r>
              <a:rPr lang="ar-JO" sz="4400" b="1" dirty="0">
                <a:solidFill>
                  <a:srgbClr val="E5E5FF"/>
                </a:solidFill>
                <a:effectLst>
                  <a:outerShdw blurRad="38100" dist="38100" dir="2700000" algn="tl">
                    <a:srgbClr val="000000"/>
                  </a:outerShdw>
                </a:effectLst>
                <a:cs typeface="Arial" charset="0"/>
              </a:rPr>
              <a:t>يهوذا</a:t>
            </a:r>
            <a:endParaRPr lang="en-US" sz="4400" b="1" dirty="0">
              <a:solidFill>
                <a:srgbClr val="E5E5FF"/>
              </a:solidFill>
              <a:effectLst>
                <a:outerShdw blurRad="38100" dist="38100" dir="2700000" algn="tl">
                  <a:srgbClr val="000000"/>
                </a:outerShdw>
              </a:effectLst>
              <a:cs typeface="Arial" charset="0"/>
            </a:endParaRPr>
          </a:p>
        </p:txBody>
      </p:sp>
      <p:sp>
        <p:nvSpPr>
          <p:cNvPr id="99336" name="Freeform 1032"/>
          <p:cNvSpPr>
            <a:spLocks/>
          </p:cNvSpPr>
          <p:nvPr/>
        </p:nvSpPr>
        <p:spPr bwMode="auto">
          <a:xfrm>
            <a:off x="2971800" y="4667935"/>
            <a:ext cx="5715000" cy="646331"/>
          </a:xfrm>
          <a:custGeom>
            <a:avLst/>
            <a:gdLst/>
            <a:ahLst/>
            <a:cxnLst>
              <a:cxn ang="0">
                <a:pos x="2855" y="2855"/>
              </a:cxn>
              <a:cxn ang="0">
                <a:pos x="2816" y="2777"/>
              </a:cxn>
              <a:cxn ang="0">
                <a:pos x="2809" y="2758"/>
              </a:cxn>
              <a:cxn ang="0">
                <a:pos x="2790" y="2751"/>
              </a:cxn>
              <a:cxn ang="0">
                <a:pos x="2647" y="2595"/>
              </a:cxn>
              <a:cxn ang="0">
                <a:pos x="2608" y="2543"/>
              </a:cxn>
              <a:cxn ang="0">
                <a:pos x="2588" y="2517"/>
              </a:cxn>
              <a:cxn ang="0">
                <a:pos x="2569" y="2446"/>
              </a:cxn>
              <a:cxn ang="0">
                <a:pos x="2484" y="2329"/>
              </a:cxn>
              <a:cxn ang="0">
                <a:pos x="2458" y="2303"/>
              </a:cxn>
              <a:cxn ang="0">
                <a:pos x="2452" y="2283"/>
              </a:cxn>
              <a:cxn ang="0">
                <a:pos x="2406" y="2257"/>
              </a:cxn>
              <a:cxn ang="0">
                <a:pos x="2289" y="2120"/>
              </a:cxn>
              <a:cxn ang="0">
                <a:pos x="2263" y="2094"/>
              </a:cxn>
              <a:cxn ang="0">
                <a:pos x="2243" y="2055"/>
              </a:cxn>
              <a:cxn ang="0">
                <a:pos x="2100" y="1912"/>
              </a:cxn>
              <a:cxn ang="0">
                <a:pos x="2022" y="1867"/>
              </a:cxn>
              <a:cxn ang="0">
                <a:pos x="1691" y="1815"/>
              </a:cxn>
              <a:cxn ang="0">
                <a:pos x="1209" y="1600"/>
              </a:cxn>
              <a:cxn ang="0">
                <a:pos x="637" y="1581"/>
              </a:cxn>
              <a:cxn ang="0">
                <a:pos x="572" y="1555"/>
              </a:cxn>
              <a:cxn ang="0">
                <a:pos x="442" y="1470"/>
              </a:cxn>
              <a:cxn ang="0">
                <a:pos x="331" y="1386"/>
              </a:cxn>
              <a:cxn ang="0">
                <a:pos x="273" y="1295"/>
              </a:cxn>
              <a:cxn ang="0">
                <a:pos x="253" y="1249"/>
              </a:cxn>
              <a:cxn ang="0">
                <a:pos x="188" y="1145"/>
              </a:cxn>
              <a:cxn ang="0">
                <a:pos x="162" y="1054"/>
              </a:cxn>
              <a:cxn ang="0">
                <a:pos x="136" y="813"/>
              </a:cxn>
              <a:cxn ang="0">
                <a:pos x="97" y="234"/>
              </a:cxn>
              <a:cxn ang="0">
                <a:pos x="58" y="124"/>
              </a:cxn>
              <a:cxn ang="0">
                <a:pos x="13" y="46"/>
              </a:cxn>
              <a:cxn ang="0">
                <a:pos x="6" y="20"/>
              </a:cxn>
              <a:cxn ang="0">
                <a:pos x="0" y="0"/>
              </a:cxn>
            </a:cxnLst>
            <a:rect l="0" t="0" r="r" b="b"/>
            <a:pathLst>
              <a:path w="2855" h="2855">
                <a:moveTo>
                  <a:pt x="2855" y="2855"/>
                </a:moveTo>
                <a:cubicBezTo>
                  <a:pt x="2844" y="2827"/>
                  <a:pt x="2829" y="2802"/>
                  <a:pt x="2816" y="2777"/>
                </a:cubicBezTo>
                <a:cubicBezTo>
                  <a:pt x="2812" y="2770"/>
                  <a:pt x="2813" y="2762"/>
                  <a:pt x="2809" y="2758"/>
                </a:cubicBezTo>
                <a:cubicBezTo>
                  <a:pt x="2804" y="2753"/>
                  <a:pt x="2796" y="2753"/>
                  <a:pt x="2790" y="2751"/>
                </a:cubicBezTo>
                <a:cubicBezTo>
                  <a:pt x="2746" y="2693"/>
                  <a:pt x="2691" y="2654"/>
                  <a:pt x="2647" y="2595"/>
                </a:cubicBezTo>
                <a:cubicBezTo>
                  <a:pt x="2634" y="2577"/>
                  <a:pt x="2621" y="2560"/>
                  <a:pt x="2608" y="2543"/>
                </a:cubicBezTo>
                <a:cubicBezTo>
                  <a:pt x="2601" y="2534"/>
                  <a:pt x="2588" y="2517"/>
                  <a:pt x="2588" y="2517"/>
                </a:cubicBezTo>
                <a:cubicBezTo>
                  <a:pt x="2581" y="2495"/>
                  <a:pt x="2578" y="2466"/>
                  <a:pt x="2569" y="2446"/>
                </a:cubicBezTo>
                <a:cubicBezTo>
                  <a:pt x="2547" y="2401"/>
                  <a:pt x="2509" y="2370"/>
                  <a:pt x="2484" y="2329"/>
                </a:cubicBezTo>
                <a:cubicBezTo>
                  <a:pt x="2468" y="2275"/>
                  <a:pt x="2492" y="2337"/>
                  <a:pt x="2458" y="2303"/>
                </a:cubicBezTo>
                <a:cubicBezTo>
                  <a:pt x="2453" y="2298"/>
                  <a:pt x="2456" y="2287"/>
                  <a:pt x="2452" y="2283"/>
                </a:cubicBezTo>
                <a:cubicBezTo>
                  <a:pt x="2439" y="2270"/>
                  <a:pt x="2420" y="2266"/>
                  <a:pt x="2406" y="2257"/>
                </a:cubicBezTo>
                <a:cubicBezTo>
                  <a:pt x="2385" y="2215"/>
                  <a:pt x="2334" y="2135"/>
                  <a:pt x="2289" y="2120"/>
                </a:cubicBezTo>
                <a:cubicBezTo>
                  <a:pt x="2274" y="2072"/>
                  <a:pt x="2296" y="2126"/>
                  <a:pt x="2263" y="2094"/>
                </a:cubicBezTo>
                <a:cubicBezTo>
                  <a:pt x="2252" y="2083"/>
                  <a:pt x="2250" y="2067"/>
                  <a:pt x="2243" y="2055"/>
                </a:cubicBezTo>
                <a:cubicBezTo>
                  <a:pt x="2227" y="2004"/>
                  <a:pt x="2152" y="1930"/>
                  <a:pt x="2100" y="1912"/>
                </a:cubicBezTo>
                <a:cubicBezTo>
                  <a:pt x="2083" y="1887"/>
                  <a:pt x="2050" y="1875"/>
                  <a:pt x="2022" y="1867"/>
                </a:cubicBezTo>
                <a:cubicBezTo>
                  <a:pt x="1912" y="1791"/>
                  <a:pt x="1846" y="1818"/>
                  <a:pt x="1691" y="1815"/>
                </a:cubicBezTo>
                <a:cubicBezTo>
                  <a:pt x="1522" y="1758"/>
                  <a:pt x="1384" y="1643"/>
                  <a:pt x="1209" y="1600"/>
                </a:cubicBezTo>
                <a:cubicBezTo>
                  <a:pt x="1041" y="1558"/>
                  <a:pt x="816" y="1586"/>
                  <a:pt x="637" y="1581"/>
                </a:cubicBezTo>
                <a:cubicBezTo>
                  <a:pt x="614" y="1572"/>
                  <a:pt x="593" y="1565"/>
                  <a:pt x="572" y="1555"/>
                </a:cubicBezTo>
                <a:cubicBezTo>
                  <a:pt x="541" y="1508"/>
                  <a:pt x="487" y="1495"/>
                  <a:pt x="442" y="1470"/>
                </a:cubicBezTo>
                <a:cubicBezTo>
                  <a:pt x="402" y="1447"/>
                  <a:pt x="366" y="1414"/>
                  <a:pt x="331" y="1386"/>
                </a:cubicBezTo>
                <a:cubicBezTo>
                  <a:pt x="313" y="1350"/>
                  <a:pt x="294" y="1325"/>
                  <a:pt x="273" y="1295"/>
                </a:cubicBezTo>
                <a:cubicBezTo>
                  <a:pt x="241" y="1250"/>
                  <a:pt x="274" y="1287"/>
                  <a:pt x="253" y="1249"/>
                </a:cubicBezTo>
                <a:cubicBezTo>
                  <a:pt x="232" y="1212"/>
                  <a:pt x="211" y="1179"/>
                  <a:pt x="188" y="1145"/>
                </a:cubicBezTo>
                <a:cubicBezTo>
                  <a:pt x="178" y="1114"/>
                  <a:pt x="170" y="1084"/>
                  <a:pt x="162" y="1054"/>
                </a:cubicBezTo>
                <a:cubicBezTo>
                  <a:pt x="155" y="974"/>
                  <a:pt x="150" y="891"/>
                  <a:pt x="136" y="813"/>
                </a:cubicBezTo>
                <a:cubicBezTo>
                  <a:pt x="138" y="655"/>
                  <a:pt x="203" y="397"/>
                  <a:pt x="97" y="234"/>
                </a:cubicBezTo>
                <a:cubicBezTo>
                  <a:pt x="92" y="169"/>
                  <a:pt x="104" y="154"/>
                  <a:pt x="58" y="124"/>
                </a:cubicBezTo>
                <a:cubicBezTo>
                  <a:pt x="49" y="94"/>
                  <a:pt x="34" y="67"/>
                  <a:pt x="13" y="46"/>
                </a:cubicBezTo>
                <a:cubicBezTo>
                  <a:pt x="10" y="37"/>
                  <a:pt x="8" y="28"/>
                  <a:pt x="6" y="20"/>
                </a:cubicBezTo>
                <a:cubicBezTo>
                  <a:pt x="4" y="13"/>
                  <a:pt x="0" y="0"/>
                  <a:pt x="0" y="0"/>
                </a:cubicBezTo>
              </a:path>
            </a:pathLst>
          </a:custGeom>
          <a:noFill/>
          <a:ln w="76200" cap="flat" cmpd="sng">
            <a:solidFill>
              <a:srgbClr val="FFFFFF"/>
            </a:solidFill>
            <a:prstDash val="solid"/>
            <a:round/>
            <a:headEnd/>
            <a:tailEnd/>
          </a:ln>
          <a:effectLst>
            <a:glow rad="228600">
              <a:schemeClr val="bg1">
                <a:alpha val="75000"/>
              </a:schemeClr>
            </a:glow>
            <a:outerShdw blurRad="63500" dist="35921" dir="2700000" algn="ctr" rotWithShape="0">
              <a:schemeClr val="bg2">
                <a:alpha val="50000"/>
              </a:schemeClr>
            </a:outerShdw>
          </a:effectLst>
        </p:spPr>
        <p:txBody>
          <a:bodyPr anchor="ctr">
            <a:spAutoFit/>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Arial"/>
              <a:cs typeface="Arial"/>
            </a:endParaRPr>
          </a:p>
        </p:txBody>
      </p:sp>
      <p:sp>
        <p:nvSpPr>
          <p:cNvPr id="182280" name="Text Box 7"/>
          <p:cNvSpPr txBox="1">
            <a:spLocks noChangeArrowheads="1"/>
          </p:cNvSpPr>
          <p:nvPr/>
        </p:nvSpPr>
        <p:spPr bwMode="auto">
          <a:xfrm>
            <a:off x="381000" y="1905001"/>
            <a:ext cx="2286000" cy="2554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ar-JO" sz="3200" dirty="0">
                <a:solidFill>
                  <a:srgbClr val="FFFFFF"/>
                </a:solidFill>
                <a:cs typeface="Arial" charset="0"/>
              </a:rPr>
              <a:t>حدود العهد القديم بين بنيامين ويهوذا تقع جنوب المدينة</a:t>
            </a:r>
            <a:endParaRPr lang="en-US" sz="3200" dirty="0">
              <a:solidFill>
                <a:srgbClr val="FFFFFF"/>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9336"/>
                                        </p:tgtEl>
                                        <p:attrNameLst>
                                          <p:attrName>style.visibility</p:attrName>
                                        </p:attrNameLst>
                                      </p:cBhvr>
                                      <p:to>
                                        <p:strVal val="visible"/>
                                      </p:to>
                                    </p:set>
                                    <p:animEffect transition="in" filter="wipe(left)">
                                      <p:cBhvr>
                                        <p:cTn id="7" dur="2000"/>
                                        <p:tgtEl>
                                          <p:spTgt spid="99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9"/>
            <a:ext cx="9144000" cy="6540481"/>
          </a:xfrm>
          <a:prstGeom prst="rect">
            <a:avLst/>
          </a:prstGeom>
        </p:spPr>
      </p:pic>
      <p:sp>
        <p:nvSpPr>
          <p:cNvPr id="2" name="Title 1"/>
          <p:cNvSpPr>
            <a:spLocks noGrp="1"/>
          </p:cNvSpPr>
          <p:nvPr>
            <p:ph type="ctrTitle"/>
          </p:nvPr>
        </p:nvSpPr>
        <p:spPr>
          <a:xfrm>
            <a:off x="0" y="1"/>
            <a:ext cx="9144000" cy="90200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618234" y="1602007"/>
            <a:ext cx="7953484" cy="4096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defRPr sz="4400" b="1">
                <a:solidFill>
                  <a:prstClr val="white"/>
                </a:solidFill>
                <a:effectLst>
                  <a:glow rad="101600">
                    <a:prstClr val="black">
                      <a:alpha val="99000"/>
                    </a:prstClr>
                  </a:glow>
                </a:effectLst>
                <a:latin typeface="Arial" panose="020B0604020202020204" pitchFamily="34" charset="0"/>
                <a:cs typeface="Arial" panose="020B0604020202020204" pitchFamily="34" charset="0"/>
              </a:defRPr>
            </a:lvl1pPr>
            <a:lvl2pPr eaLnBrk="0" hangingPunct="0">
              <a:defRPr sz="4400">
                <a:latin typeface="Calibri" charset="0"/>
              </a:defRPr>
            </a:lvl2pPr>
            <a:lvl3pPr eaLnBrk="0" hangingPunct="0">
              <a:defRPr sz="4400">
                <a:latin typeface="Calibri" charset="0"/>
              </a:defRPr>
            </a:lvl3pPr>
            <a:lvl4pPr eaLnBrk="0" hangingPunct="0">
              <a:defRPr sz="4400">
                <a:latin typeface="Calibri" charset="0"/>
              </a:defRPr>
            </a:lvl4pPr>
            <a:lvl5pPr eaLnBrk="0" hangingPunct="0">
              <a:defRPr sz="4400">
                <a:latin typeface="Calibri" charset="0"/>
              </a:defRPr>
            </a:lvl5pPr>
            <a:lvl6pPr marL="457200" algn="ctr" fontAlgn="base">
              <a:spcBef>
                <a:spcPct val="0"/>
              </a:spcBef>
              <a:spcAft>
                <a:spcPct val="0"/>
              </a:spcAft>
              <a:defRPr sz="4400">
                <a:latin typeface="Calibri" charset="0"/>
              </a:defRPr>
            </a:lvl6pPr>
            <a:lvl7pPr marL="914400" algn="ctr" fontAlgn="base">
              <a:spcBef>
                <a:spcPct val="0"/>
              </a:spcBef>
              <a:spcAft>
                <a:spcPct val="0"/>
              </a:spcAft>
              <a:defRPr sz="4400">
                <a:latin typeface="Calibri" charset="0"/>
              </a:defRPr>
            </a:lvl7pPr>
            <a:lvl8pPr marL="1371600" algn="ctr" fontAlgn="base">
              <a:spcBef>
                <a:spcPct val="0"/>
              </a:spcBef>
              <a:spcAft>
                <a:spcPct val="0"/>
              </a:spcAft>
              <a:defRPr sz="4400">
                <a:latin typeface="Calibri" charset="0"/>
              </a:defRPr>
            </a:lvl8pPr>
            <a:lvl9pPr marL="1828800" algn="ctr" fontAlgn="base">
              <a:spcBef>
                <a:spcPct val="0"/>
              </a:spcBef>
              <a:spcAft>
                <a:spcPct val="0"/>
              </a:spcAft>
              <a:defRPr sz="4400">
                <a:latin typeface="Calibri" charset="0"/>
              </a:defRPr>
            </a:lvl9pPr>
          </a:lstStyle>
          <a:p>
            <a:r>
              <a:rPr lang="ar-JO" sz="4000" dirty="0"/>
              <a:t>أعاد الله وحدة إسرائيل في عهد داود (٧: ١٢-١٦) الذي وعد بنسل أبدي وعرش ومملكة ولم يكن مشروطًا حتى بأمانة داود (١١-٢٤).</a:t>
            </a:r>
            <a:endParaRPr lang="en-US" sz="4000" dirty="0"/>
          </a:p>
        </p:txBody>
      </p:sp>
      <p:sp>
        <p:nvSpPr>
          <p:cNvPr id="5" name="Text Box 3"/>
          <p:cNvSpPr txBox="1">
            <a:spLocks noChangeArrowheads="1"/>
          </p:cNvSpPr>
          <p:nvPr/>
        </p:nvSpPr>
        <p:spPr bwMode="auto">
          <a:xfrm>
            <a:off x="8170701" y="44451"/>
            <a:ext cx="86836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42س</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 y="5920007"/>
            <a:ext cx="879122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صموئيل</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2595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 descr="ritmeyer jerusalem map.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701" y="152400"/>
            <a:ext cx="9261475" cy="655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0" y="76200"/>
            <a:ext cx="3810000" cy="9906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a:lstStyle>
          <a:p>
            <a:pPr marL="0" indent="0" algn="ctr" eaLnBrk="1" hangingPunct="1">
              <a:buClr>
                <a:srgbClr val="990000"/>
              </a:buClr>
              <a:buFont typeface="Wingdings" charset="0"/>
              <a:buNone/>
              <a:defRPr/>
            </a:pPr>
            <a:r>
              <a:rPr lang="ar-JO" sz="4000" b="1" dirty="0">
                <a:solidFill>
                  <a:srgbClr val="FFFFFF"/>
                </a:solidFill>
                <a:effectLst>
                  <a:outerShdw blurRad="38100" dist="38100" dir="2700000" algn="tl">
                    <a:srgbClr val="666633"/>
                  </a:outerShdw>
                </a:effectLst>
                <a:latin typeface="Arial" panose="020B0604020202020204" pitchFamily="34" charset="0"/>
                <a:cs typeface="Arial" panose="020B0604020202020204" pitchFamily="34" charset="0"/>
              </a:rPr>
              <a:t>الإصحاح 5</a:t>
            </a:r>
            <a:endParaRPr lang="en-US" sz="3600" dirty="0">
              <a:solidFill>
                <a:srgbClr val="FFFFFF"/>
              </a:solidFill>
              <a:effectLst>
                <a:outerShdw blurRad="38100" dist="38100" dir="2700000" algn="tl">
                  <a:srgbClr val="666633"/>
                </a:outerShdw>
              </a:effectLst>
              <a:latin typeface="Arial" panose="020B0604020202020204" pitchFamily="34" charset="0"/>
              <a:cs typeface="Arial" panose="020B0604020202020204" pitchFamily="34" charset="0"/>
            </a:endParaRPr>
          </a:p>
        </p:txBody>
      </p:sp>
      <p:sp>
        <p:nvSpPr>
          <p:cNvPr id="3" name="Right Arrow 2"/>
          <p:cNvSpPr/>
          <p:nvPr/>
        </p:nvSpPr>
        <p:spPr>
          <a:xfrm rot="18001466">
            <a:off x="1800226" y="4430713"/>
            <a:ext cx="1123950" cy="758825"/>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srgbClr val="FFFFFF"/>
              </a:solidFill>
              <a:latin typeface="Arial" panose="020B0604020202020204" pitchFamily="34" charset="0"/>
              <a:cs typeface="Arial" panose="020B0604020202020204" pitchFamily="34" charset="0"/>
            </a:endParaRPr>
          </a:p>
        </p:txBody>
      </p:sp>
      <p:sp>
        <p:nvSpPr>
          <p:cNvPr id="7" name="Right Arrow 6"/>
          <p:cNvSpPr/>
          <p:nvPr/>
        </p:nvSpPr>
        <p:spPr>
          <a:xfrm rot="19106259">
            <a:off x="2954338" y="2914651"/>
            <a:ext cx="1123951" cy="758825"/>
          </a:xfrm>
          <a:prstGeom prst="rightArrow">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srgbClr val="FFFFFF"/>
              </a:solidFill>
              <a:latin typeface="Arial" panose="020B0604020202020204" pitchFamily="34" charset="0"/>
              <a:cs typeface="Arial" panose="020B0604020202020204" pitchFamily="34" charset="0"/>
            </a:endParaRPr>
          </a:p>
        </p:txBody>
      </p:sp>
      <p:sp>
        <p:nvSpPr>
          <p:cNvPr id="8" name="Right Arrow 7"/>
          <p:cNvSpPr/>
          <p:nvPr/>
        </p:nvSpPr>
        <p:spPr>
          <a:xfrm rot="18623150">
            <a:off x="4518820" y="1489870"/>
            <a:ext cx="1122363" cy="758825"/>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srgbClr val="FFFFFF"/>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5435600" y="3860800"/>
            <a:ext cx="3708400" cy="2871788"/>
          </a:xfrm>
          <a:solidFill>
            <a:schemeClr val="bg1"/>
          </a:solidFill>
        </p:spPr>
        <p:txBody>
          <a:bodyPr anchor="ctr"/>
          <a:lstStyle/>
          <a:p>
            <a:pPr algn="ctr" eaLnBrk="1" hangingPunct="1">
              <a:spcBef>
                <a:spcPct val="20000"/>
              </a:spcBef>
              <a:buClr>
                <a:schemeClr val="accent2"/>
              </a:buClr>
              <a:buSzPct val="75000"/>
              <a:buFont typeface="Wingdings" charset="0"/>
              <a:buNone/>
              <a:defRPr/>
            </a:pPr>
            <a:r>
              <a:rPr lang="ar-JO" sz="4000" dirty="0">
                <a:latin typeface="Arial" panose="020B0604020202020204" pitchFamily="34" charset="0"/>
                <a:cs typeface="Arial" panose="020B0604020202020204" pitchFamily="34" charset="0"/>
              </a:rPr>
              <a:t>كان لأورشليم مساحة للتوسع شمالاً لبناء هيكل</a:t>
            </a:r>
            <a:endParaRPr lang="en-US" sz="4000" b="1" dirty="0">
              <a:solidFill>
                <a:schemeClr val="tx1"/>
              </a:solidFill>
              <a:effectLst>
                <a:outerShdw blurRad="38100" dist="38100" dir="2700000" algn="tl">
                  <a:srgbClr val="666633"/>
                </a:outerShdw>
              </a:effectLst>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1026" descr="Water System"/>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1" y="822326"/>
            <a:ext cx="8455025"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46" name="Rectangle 1027"/>
          <p:cNvSpPr>
            <a:spLocks noGrp="1" noChangeArrowheads="1"/>
          </p:cNvSpPr>
          <p:nvPr>
            <p:ph type="title" idx="4294967295"/>
          </p:nvPr>
        </p:nvSpPr>
        <p:spPr>
          <a:xfrm>
            <a:off x="0" y="1"/>
            <a:ext cx="9144000" cy="792163"/>
          </a:xfrm>
          <a:solidFill>
            <a:schemeClr val="bg1"/>
          </a:solidFill>
        </p:spPr>
        <p:txBody>
          <a:bodyPr/>
          <a:lstStyle/>
          <a:p>
            <a:pPr eaLnBrk="1" hangingPunct="1"/>
            <a:r>
              <a:rPr lang="ar-JO" dirty="0">
                <a:latin typeface="Arial" panose="020B0604020202020204" pitchFamily="34" charset="0"/>
                <a:ea typeface="ＭＳ Ｐゴシック" charset="0"/>
                <a:cs typeface="Arial" panose="020B0604020202020204" pitchFamily="34" charset="0"/>
              </a:rPr>
              <a:t>نظام المياه في أورشليم</a:t>
            </a:r>
            <a:endParaRPr lang="en-US" dirty="0">
              <a:latin typeface="Arial" panose="020B0604020202020204" pitchFamily="34" charset="0"/>
              <a:ea typeface="ＭＳ Ｐゴシック" charset="0"/>
              <a:cs typeface="Arial" panose="020B0604020202020204" pitchFamily="34" charset="0"/>
            </a:endParaRPr>
          </a:p>
        </p:txBody>
      </p:sp>
      <p:sp>
        <p:nvSpPr>
          <p:cNvPr id="185347" name="Text Box 1028"/>
          <p:cNvSpPr txBox="1">
            <a:spLocks noChangeArrowheads="1"/>
          </p:cNvSpPr>
          <p:nvPr/>
        </p:nvSpPr>
        <p:spPr bwMode="auto">
          <a:xfrm>
            <a:off x="8369707" y="73969"/>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215</a:t>
            </a:r>
            <a:endParaRPr lang="en-US" sz="1800" dirty="0">
              <a:latin typeface="Arial" panose="020B0604020202020204" pitchFamily="34" charset="0"/>
              <a:cs typeface="Arial" panose="020B0604020202020204" pitchFamily="34" charset="0"/>
            </a:endParaRPr>
          </a:p>
        </p:txBody>
      </p:sp>
      <p:sp>
        <p:nvSpPr>
          <p:cNvPr id="185348" name="Rectangle 1029"/>
          <p:cNvSpPr>
            <a:spLocks noChangeArrowheads="1"/>
          </p:cNvSpPr>
          <p:nvPr/>
        </p:nvSpPr>
        <p:spPr bwMode="auto">
          <a:xfrm>
            <a:off x="5715001" y="5867400"/>
            <a:ext cx="3424239" cy="9906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ar-JO" sz="3200" b="1" dirty="0">
                <a:solidFill>
                  <a:schemeClr val="bg1"/>
                </a:solidFill>
                <a:latin typeface="Arial" panose="020B0604020202020204" pitchFamily="34" charset="0"/>
                <a:cs typeface="Arial" panose="020B0604020202020204" pitchFamily="34" charset="0"/>
              </a:rPr>
              <a:t>العاصمة الجديدة       (2 صم 5)</a:t>
            </a:r>
            <a:endParaRPr lang="en-US" sz="3200" dirty="0">
              <a:solidFill>
                <a:schemeClr val="bg1"/>
              </a:solidFill>
              <a:latin typeface="Arial" panose="020B0604020202020204" pitchFamily="34" charset="0"/>
              <a:cs typeface="Arial" panose="020B0604020202020204" pitchFamily="34" charset="0"/>
            </a:endParaRPr>
          </a:p>
        </p:txBody>
      </p:sp>
      <p:sp>
        <p:nvSpPr>
          <p:cNvPr id="185349" name="Text Box 1030"/>
          <p:cNvSpPr txBox="1">
            <a:spLocks noChangeArrowheads="1"/>
          </p:cNvSpPr>
          <p:nvPr/>
        </p:nvSpPr>
        <p:spPr bwMode="auto">
          <a:xfrm>
            <a:off x="4803777" y="6061760"/>
            <a:ext cx="98742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Arial" panose="020B0604020202020204" pitchFamily="34" charset="0"/>
                <a:cs typeface="Arial" panose="020B0604020202020204" pitchFamily="34" charset="0"/>
              </a:rPr>
              <a:t>Gihon Spring</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endParaRPr>
          </a:p>
        </p:txBody>
      </p:sp>
      <p:sp>
        <p:nvSpPr>
          <p:cNvPr id="265219" name="Title 2"/>
          <p:cNvSpPr>
            <a:spLocks noGrp="1"/>
          </p:cNvSpPr>
          <p:nvPr>
            <p:ph type="title" idx="4294967295"/>
          </p:nvPr>
        </p:nvSpPr>
        <p:spPr>
          <a:xfrm>
            <a:off x="0" y="1168400"/>
            <a:ext cx="9144000" cy="2401711"/>
          </a:xfrm>
        </p:spPr>
        <p:txBody>
          <a:bodyPr/>
          <a:lstStyle/>
          <a:p>
            <a:r>
              <a:rPr lang="ar-JO" sz="8800" dirty="0">
                <a:latin typeface="Arial" charset="0"/>
                <a:ea typeface="Osaka" charset="0"/>
                <a:cs typeface="Arial" charset="0"/>
              </a:rPr>
              <a:t>٢ صموئيل ٦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202365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5" descr="II SAMUEL 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533400"/>
            <a:ext cx="9144000"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370" name="Rectangle 12"/>
          <p:cNvSpPr>
            <a:spLocks noGrp="1" noChangeArrowheads="1"/>
          </p:cNvSpPr>
          <p:nvPr>
            <p:ph type="title" idx="4294967295"/>
          </p:nvPr>
        </p:nvSpPr>
        <p:spPr>
          <a:xfrm>
            <a:off x="0" y="1"/>
            <a:ext cx="9144000" cy="954107"/>
          </a:xfrm>
          <a:gradFill rotWithShape="0">
            <a:gsLst>
              <a:gs pos="0">
                <a:srgbClr val="800080"/>
              </a:gs>
              <a:gs pos="100000">
                <a:srgbClr val="3B003B"/>
              </a:gs>
            </a:gsLst>
            <a:path path="shape">
              <a:fillToRect l="50000" t="50000" r="50000" b="50000"/>
            </a:path>
          </a:gradFill>
        </p:spPr>
        <p:txBody>
          <a:bodyPr anchor="t">
            <a:spAutoFit/>
          </a:bodyPr>
          <a:lstStyle/>
          <a:p>
            <a:pPr eaLnBrk="1" hangingPunct="1"/>
            <a:r>
              <a:rPr lang="ar-JO" sz="2800" b="1" dirty="0">
                <a:solidFill>
                  <a:srgbClr val="FFFF00"/>
                </a:solidFill>
                <a:latin typeface="Arial" charset="0"/>
                <a:ea typeface="ＭＳ Ｐゴシック" charset="0"/>
                <a:cs typeface="Arial" charset="0"/>
              </a:rPr>
              <a:t>أحضر داود الملك تابوت العهد إلى أورشليم</a:t>
            </a:r>
            <a:br>
              <a:rPr lang="en-US" sz="2800" b="1" dirty="0">
                <a:solidFill>
                  <a:srgbClr val="FFFF00"/>
                </a:solidFill>
                <a:latin typeface="Arial" charset="0"/>
                <a:ea typeface="ＭＳ Ｐゴシック" charset="0"/>
                <a:cs typeface="Arial" charset="0"/>
              </a:rPr>
            </a:br>
            <a:r>
              <a:rPr lang="en-US" sz="2800" b="1" dirty="0">
                <a:solidFill>
                  <a:srgbClr val="FFFF00"/>
                </a:solidFill>
                <a:latin typeface="Arial" charset="0"/>
                <a:ea typeface="ＭＳ Ｐゴシック" charset="0"/>
                <a:cs typeface="Arial" charset="0"/>
              </a:rPr>
              <a:t> </a:t>
            </a:r>
            <a:r>
              <a:rPr lang="en-US" sz="2800" b="1" i="1" dirty="0">
                <a:solidFill>
                  <a:srgbClr val="FFFF00"/>
                </a:solidFill>
                <a:latin typeface="Arial" charset="0"/>
                <a:ea typeface="ＭＳ Ｐゴシック" charset="0"/>
                <a:cs typeface="Arial" charset="0"/>
              </a:rPr>
              <a:t>(</a:t>
            </a:r>
            <a:r>
              <a:rPr lang="ar-JO" sz="2800" b="1" i="1" dirty="0">
                <a:solidFill>
                  <a:srgbClr val="FFFF00"/>
                </a:solidFill>
                <a:latin typeface="Arial" charset="0"/>
                <a:ea typeface="ＭＳ Ｐゴシック" charset="0"/>
                <a:cs typeface="Arial" charset="0"/>
              </a:rPr>
              <a:t>2 صموئيل 6 : 5 - 15</a:t>
            </a:r>
            <a:r>
              <a:rPr lang="en-US" sz="2800" b="1" i="1" dirty="0">
                <a:solidFill>
                  <a:srgbClr val="FFFF00"/>
                </a:solidFill>
                <a:latin typeface="Arial" charset="0"/>
                <a:ea typeface="ＭＳ Ｐゴシック" charset="0"/>
                <a:cs typeface="Arial" charset="0"/>
              </a:rPr>
              <a:t>)</a:t>
            </a:r>
          </a:p>
        </p:txBody>
      </p:sp>
      <p:sp>
        <p:nvSpPr>
          <p:cNvPr id="186371" name="Rectangle 13"/>
          <p:cNvSpPr>
            <a:spLocks noChangeArrowheads="1"/>
          </p:cNvSpPr>
          <p:nvPr/>
        </p:nvSpPr>
        <p:spPr bwMode="auto">
          <a:xfrm>
            <a:off x="4800600" y="5867400"/>
            <a:ext cx="4343400" cy="9906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ar-JO" sz="3200" b="1" dirty="0">
                <a:solidFill>
                  <a:schemeClr val="bg1"/>
                </a:solidFill>
                <a:cs typeface="Arial" charset="0"/>
              </a:rPr>
              <a:t>مركز عبادة جديد               (2 صم 6)</a:t>
            </a:r>
            <a:endParaRPr lang="en-US" sz="3200" dirty="0">
              <a:solidFill>
                <a:schemeClr val="bg1"/>
              </a:solidFill>
              <a:cs typeface="Arial"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476672"/>
            <a:ext cx="8856984" cy="5674005"/>
          </a:xfrm>
          <a:prstGeom prst="rect">
            <a:avLst/>
          </a:prstGeom>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b="1"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b="1" dirty="0">
                <a:solidFill>
                  <a:srgbClr val="FFFFFF"/>
                </a:solidFill>
                <a:effectLst>
                  <a:glow rad="228600">
                    <a:srgbClr val="000000"/>
                  </a:glow>
                </a:effectLst>
                <a:latin typeface="Arial"/>
                <a:cs typeface="Arial"/>
              </a:rPr>
              <a:t>200</a:t>
            </a:r>
            <a:endParaRPr lang="en-US" sz="2400" b="1" dirty="0">
              <a:solidFill>
                <a:srgbClr val="FFFFFF"/>
              </a:solidFill>
              <a:effectLst>
                <a:glow rad="228600">
                  <a:srgbClr val="000000"/>
                </a:glow>
              </a:effectLst>
              <a:latin typeface="Arial"/>
              <a:cs typeface="Arial"/>
            </a:endParaRPr>
          </a:p>
        </p:txBody>
      </p:sp>
      <p:sp>
        <p:nvSpPr>
          <p:cNvPr id="44035" name="Rectangle 3"/>
          <p:cNvSpPr>
            <a:spLocks noGrp="1" noChangeArrowheads="1"/>
          </p:cNvSpPr>
          <p:nvPr>
            <p:ph type="title" idx="4294967295"/>
          </p:nvPr>
        </p:nvSpPr>
        <p:spPr>
          <a:xfrm>
            <a:off x="14843" y="6165304"/>
            <a:ext cx="9129157" cy="692696"/>
          </a:xfrm>
          <a:effectLst>
            <a:outerShdw blurRad="63500" dist="38099" dir="2700000" algn="ctr" rotWithShape="0">
              <a:schemeClr val="tx2">
                <a:alpha val="74998"/>
              </a:schemeClr>
            </a:outerShdw>
          </a:effectLst>
        </p:spPr>
        <p:txBody>
          <a:bodyPr/>
          <a:lstStyle/>
          <a:p>
            <a:r>
              <a:rPr lang="ar-JO" sz="3200" dirty="0">
                <a:solidFill>
                  <a:schemeClr val="bg1"/>
                </a:solidFill>
                <a:effectLst>
                  <a:glow rad="228600">
                    <a:schemeClr val="tx1"/>
                  </a:glow>
                </a:effectLst>
                <a:ea typeface="ＭＳ Ｐゴシック" charset="0"/>
              </a:rPr>
              <a:t>داود وتابوت العهد (2 صم 6)</a:t>
            </a:r>
            <a:endParaRPr lang="en-US" sz="3200" dirty="0">
              <a:solidFill>
                <a:schemeClr val="bg1"/>
              </a:solidFill>
              <a:effectLst>
                <a:glow rad="228600">
                  <a:schemeClr val="tx1"/>
                </a:glow>
              </a:effectLst>
              <a:ea typeface="ＭＳ Ｐゴシック" charset="0"/>
            </a:endParaRPr>
          </a:p>
        </p:txBody>
      </p:sp>
    </p:spTree>
    <p:extLst>
      <p:ext uri="{BB962C8B-B14F-4D97-AF65-F5344CB8AC3E}">
        <p14:creationId xmlns:p14="http://schemas.microsoft.com/office/powerpoint/2010/main" val="435060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711"/>
          </a:xfrm>
        </p:spPr>
        <p:txBody>
          <a:bodyPr/>
          <a:lstStyle/>
          <a:p>
            <a:r>
              <a:rPr lang="ar-JO" sz="8800" dirty="0">
                <a:latin typeface="Arial" charset="0"/>
                <a:ea typeface="Osaka" charset="0"/>
                <a:cs typeface="Arial" charset="0"/>
              </a:rPr>
              <a:t>٢ صموئيل ٧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8737631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Bibl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200" y="685800"/>
            <a:ext cx="75438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394" name="Text Box 3"/>
          <p:cNvSpPr txBox="1">
            <a:spLocks noChangeArrowheads="1"/>
          </p:cNvSpPr>
          <p:nvPr/>
        </p:nvSpPr>
        <p:spPr bwMode="auto">
          <a:xfrm>
            <a:off x="2667001" y="2286001"/>
            <a:ext cx="452755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4800" b="1" dirty="0">
                <a:solidFill>
                  <a:schemeClr val="accent2"/>
                </a:solidFill>
                <a:latin typeface="Arial" panose="020B0604020202020204" pitchFamily="34" charset="0"/>
                <a:cs typeface="Arial" panose="020B0604020202020204" pitchFamily="34" charset="0"/>
              </a:rPr>
              <a:t>الكلمة المفتاحية</a:t>
            </a:r>
            <a:endParaRPr lang="en-US" sz="4800" b="1" dirty="0">
              <a:solidFill>
                <a:schemeClr val="accent2"/>
              </a:solidFill>
              <a:latin typeface="Arial" panose="020B0604020202020204" pitchFamily="34" charset="0"/>
              <a:cs typeface="Arial" panose="020B0604020202020204" pitchFamily="34" charset="0"/>
            </a:endParaRPr>
          </a:p>
        </p:txBody>
      </p:sp>
      <p:sp>
        <p:nvSpPr>
          <p:cNvPr id="187395" name="Text Box 4"/>
          <p:cNvSpPr txBox="1">
            <a:spLocks noChangeArrowheads="1"/>
          </p:cNvSpPr>
          <p:nvPr/>
        </p:nvSpPr>
        <p:spPr bwMode="auto">
          <a:xfrm>
            <a:off x="8305802" y="7620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ar-JO" b="1" dirty="0">
                <a:solidFill>
                  <a:schemeClr val="bg1"/>
                </a:solidFill>
                <a:latin typeface="Arial" panose="020B0604020202020204" pitchFamily="34" charset="0"/>
                <a:cs typeface="Arial" panose="020B0604020202020204" pitchFamily="34" charset="0"/>
              </a:rPr>
              <a:t>209</a:t>
            </a:r>
            <a:endParaRPr lang="en-US" b="1" dirty="0">
              <a:solidFill>
                <a:schemeClr val="bg1"/>
              </a:solidFill>
              <a:latin typeface="Arial" panose="020B0604020202020204" pitchFamily="34" charset="0"/>
              <a:cs typeface="Arial" panose="020B0604020202020204" pitchFamily="34" charset="0"/>
            </a:endParaRPr>
          </a:p>
        </p:txBody>
      </p:sp>
      <p:sp>
        <p:nvSpPr>
          <p:cNvPr id="39941" name="Text Box 5"/>
          <p:cNvSpPr txBox="1">
            <a:spLocks noChangeArrowheads="1"/>
          </p:cNvSpPr>
          <p:nvPr/>
        </p:nvSpPr>
        <p:spPr bwMode="auto">
          <a:xfrm>
            <a:off x="2667001" y="2986089"/>
            <a:ext cx="452755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4800" b="1" dirty="0">
                <a:solidFill>
                  <a:srgbClr val="D20E2F"/>
                </a:solidFill>
                <a:latin typeface="Arial" panose="020B0604020202020204" pitchFamily="34" charset="0"/>
                <a:cs typeface="Arial" panose="020B0604020202020204" pitchFamily="34" charset="0"/>
              </a:rPr>
              <a:t>العهد</a:t>
            </a:r>
            <a:endParaRPr lang="en-US" sz="4800" b="1" dirty="0">
              <a:solidFill>
                <a:srgbClr val="D20E2F"/>
              </a:solidFill>
              <a:latin typeface="Arial" panose="020B0604020202020204" pitchFamily="34" charset="0"/>
              <a:cs typeface="Arial" panose="020B0604020202020204" pitchFamily="34" charset="0"/>
            </a:endParaRPr>
          </a:p>
        </p:txBody>
      </p:sp>
      <p:sp>
        <p:nvSpPr>
          <p:cNvPr id="187397" name="Rectangle 6"/>
          <p:cNvSpPr>
            <a:spLocks noGrp="1" noChangeArrowheads="1"/>
          </p:cNvSpPr>
          <p:nvPr>
            <p:ph type="title" idx="4294967295"/>
          </p:nvPr>
        </p:nvSpPr>
        <p:spPr>
          <a:xfrm>
            <a:off x="0" y="0"/>
            <a:ext cx="3048000" cy="457200"/>
          </a:xfrm>
        </p:spPr>
        <p:txBody>
          <a:bodyPr/>
          <a:lstStyle/>
          <a:p>
            <a:pPr algn="l" eaLnBrk="1" hangingPunct="1"/>
            <a:r>
              <a:rPr lang="en-US" sz="1800">
                <a:latin typeface="Arial" panose="020B0604020202020204" pitchFamily="34" charset="0"/>
                <a:ea typeface="ＭＳ Ｐゴシック" charset="0"/>
                <a:cs typeface="Arial" panose="020B0604020202020204" pitchFamily="34" charset="0"/>
              </a:rPr>
              <a:t>KEY WORD</a:t>
            </a:r>
          </a:p>
        </p:txBody>
      </p:sp>
      <p:sp>
        <p:nvSpPr>
          <p:cNvPr id="187398" name="Rectangle 7"/>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ar-JO" sz="3200" b="1" dirty="0">
                <a:solidFill>
                  <a:schemeClr val="bg1"/>
                </a:solidFill>
                <a:latin typeface="Arial" panose="020B0604020202020204" pitchFamily="34" charset="0"/>
                <a:cs typeface="Arial" panose="020B0604020202020204" pitchFamily="34" charset="0"/>
              </a:rPr>
              <a:t>سلالة جديدة</a:t>
            </a:r>
            <a:br>
              <a:rPr lang="en-US" sz="3200" b="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a:t>
            </a:r>
            <a:r>
              <a:rPr lang="ar-JO" sz="2400" b="1" dirty="0">
                <a:solidFill>
                  <a:schemeClr val="bg1"/>
                </a:solidFill>
                <a:latin typeface="Arial" panose="020B0604020202020204" pitchFamily="34" charset="0"/>
                <a:cs typeface="Arial" panose="020B0604020202020204" pitchFamily="34" charset="0"/>
              </a:rPr>
              <a:t>2 صم 7</a:t>
            </a:r>
            <a:r>
              <a:rPr lang="en-US" sz="2400" b="1" dirty="0">
                <a:solidFill>
                  <a:schemeClr val="bg1"/>
                </a:solidFill>
                <a:latin typeface="Arial" panose="020B0604020202020204" pitchFamily="34" charset="0"/>
                <a:cs typeface="Arial" panose="020B0604020202020204" pitchFamily="34" charset="0"/>
              </a:rPr>
              <a:t>)</a:t>
            </a:r>
            <a:endParaRPr lang="en-US" sz="3200"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anim calcmode="lin" valueType="num">
                                      <p:cBhvr>
                                        <p:cTn id="7" dur="5000" fill="hold"/>
                                        <p:tgtEl>
                                          <p:spTgt spid="39941"/>
                                        </p:tgtEl>
                                        <p:attrNameLst>
                                          <p:attrName>ppt_w</p:attrName>
                                        </p:attrNameLst>
                                      </p:cBhvr>
                                      <p:tavLst>
                                        <p:tav tm="0" fmla="#ppt_w*sin(2.5*pi*$)">
                                          <p:val>
                                            <p:fltVal val="0"/>
                                          </p:val>
                                        </p:tav>
                                        <p:tav tm="100000">
                                          <p:val>
                                            <p:fltVal val="1"/>
                                          </p:val>
                                        </p:tav>
                                      </p:tavLst>
                                    </p:anim>
                                    <p:anim calcmode="lin" valueType="num">
                                      <p:cBhvr>
                                        <p:cTn id="8" dur="5000" fill="hold"/>
                                        <p:tgtEl>
                                          <p:spTgt spid="3994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Bibl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200" y="685800"/>
            <a:ext cx="75438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8418" name="Text Box 4"/>
          <p:cNvSpPr txBox="1">
            <a:spLocks noChangeArrowheads="1"/>
          </p:cNvSpPr>
          <p:nvPr/>
        </p:nvSpPr>
        <p:spPr bwMode="auto">
          <a:xfrm>
            <a:off x="8305802" y="7620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ar-JO" b="1" dirty="0">
                <a:solidFill>
                  <a:schemeClr val="bg1"/>
                </a:solidFill>
                <a:latin typeface="Arial" panose="020B0604020202020204" pitchFamily="34" charset="0"/>
                <a:cs typeface="Arial" panose="020B0604020202020204" pitchFamily="34" charset="0"/>
              </a:rPr>
              <a:t>209</a:t>
            </a:r>
            <a:endParaRPr lang="en-US" b="1" dirty="0">
              <a:solidFill>
                <a:schemeClr val="bg1"/>
              </a:solidFill>
              <a:latin typeface="Arial" panose="020B0604020202020204" pitchFamily="34" charset="0"/>
              <a:cs typeface="Arial" panose="020B0604020202020204" pitchFamily="34" charset="0"/>
            </a:endParaRPr>
          </a:p>
        </p:txBody>
      </p:sp>
      <p:sp>
        <p:nvSpPr>
          <p:cNvPr id="188419" name="Rectangle 5"/>
          <p:cNvSpPr>
            <a:spLocks noGrp="1" noChangeArrowheads="1"/>
          </p:cNvSpPr>
          <p:nvPr>
            <p:ph type="title" idx="4294967295"/>
          </p:nvPr>
        </p:nvSpPr>
        <p:spPr>
          <a:xfrm>
            <a:off x="2693988" y="2286001"/>
            <a:ext cx="3962400" cy="830997"/>
          </a:xfrm>
          <a:noFill/>
        </p:spPr>
        <p:txBody>
          <a:bodyPr anchor="t">
            <a:spAutoFit/>
          </a:bodyPr>
          <a:lstStyle/>
          <a:p>
            <a:pPr eaLnBrk="1" hangingPunct="1"/>
            <a:r>
              <a:rPr lang="ar-JO" sz="4800" b="1" dirty="0">
                <a:solidFill>
                  <a:schemeClr val="accent2"/>
                </a:solidFill>
                <a:latin typeface="Arial" panose="020B0604020202020204" pitchFamily="34" charset="0"/>
                <a:ea typeface="ＭＳ Ｐゴシック" charset="0"/>
                <a:cs typeface="Arial" panose="020B0604020202020204" pitchFamily="34" charset="0"/>
              </a:rPr>
              <a:t>الآية المفتاحية</a:t>
            </a:r>
            <a:endParaRPr lang="en-US" sz="4800" b="1" dirty="0">
              <a:solidFill>
                <a:schemeClr val="accent2"/>
              </a:solidFill>
              <a:latin typeface="Arial" panose="020B0604020202020204" pitchFamily="34" charset="0"/>
              <a:ea typeface="ＭＳ Ｐゴシック" charset="0"/>
              <a:cs typeface="Arial" panose="020B0604020202020204" pitchFamily="34" charset="0"/>
            </a:endParaRPr>
          </a:p>
        </p:txBody>
      </p:sp>
      <p:sp>
        <p:nvSpPr>
          <p:cNvPr id="188420"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ar-JO" sz="3200" b="1" dirty="0">
                <a:solidFill>
                  <a:schemeClr val="bg1"/>
                </a:solidFill>
                <a:latin typeface="Arial" panose="020B0604020202020204" pitchFamily="34" charset="0"/>
                <a:cs typeface="Arial" panose="020B0604020202020204" pitchFamily="34" charset="0"/>
              </a:rPr>
              <a:t>سلالة جديدة</a:t>
            </a:r>
            <a:br>
              <a:rPr lang="en-US" sz="3200" b="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a:t>
            </a:r>
            <a:r>
              <a:rPr lang="ar-JO" sz="2400" b="1" dirty="0">
                <a:solidFill>
                  <a:schemeClr val="bg1"/>
                </a:solidFill>
                <a:latin typeface="Arial" panose="020B0604020202020204" pitchFamily="34" charset="0"/>
                <a:cs typeface="Arial" panose="020B0604020202020204" pitchFamily="34" charset="0"/>
              </a:rPr>
              <a:t>2 صم 7</a:t>
            </a:r>
            <a:r>
              <a:rPr lang="en-US" sz="2400" b="1" dirty="0">
                <a:solidFill>
                  <a:schemeClr val="bg1"/>
                </a:solidFill>
                <a:latin typeface="Arial" panose="020B0604020202020204" pitchFamily="34" charset="0"/>
                <a:cs typeface="Arial" panose="020B0604020202020204" pitchFamily="34" charset="0"/>
              </a:rPr>
              <a:t>)</a:t>
            </a:r>
            <a:endParaRPr lang="en-US" sz="3200" dirty="0">
              <a:solidFill>
                <a:schemeClr val="bg1"/>
              </a:solidFill>
              <a:latin typeface="Arial" panose="020B0604020202020204" pitchFamily="34" charset="0"/>
              <a:cs typeface="Arial" panose="020B0604020202020204" pitchFamily="34" charset="0"/>
            </a:endParaRPr>
          </a:p>
        </p:txBody>
      </p:sp>
      <p:sp>
        <p:nvSpPr>
          <p:cNvPr id="6" name="Text Box 5"/>
          <p:cNvSpPr txBox="1">
            <a:spLocks noChangeArrowheads="1"/>
          </p:cNvSpPr>
          <p:nvPr/>
        </p:nvSpPr>
        <p:spPr bwMode="auto">
          <a:xfrm>
            <a:off x="827089" y="2986089"/>
            <a:ext cx="756126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4800" b="1" dirty="0">
                <a:solidFill>
                  <a:srgbClr val="D20E2F"/>
                </a:solidFill>
                <a:latin typeface="Arial" panose="020B0604020202020204" pitchFamily="34" charset="0"/>
                <a:cs typeface="Arial" panose="020B0604020202020204" pitchFamily="34" charset="0"/>
              </a:rPr>
              <a:t>2 صموئيل 7 : 12 - 16</a:t>
            </a:r>
            <a:endParaRPr lang="en-US" sz="4800" b="1" dirty="0">
              <a:solidFill>
                <a:srgbClr val="D20E2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0" fill="hold"/>
                                        <p:tgtEl>
                                          <p:spTgt spid="6"/>
                                        </p:tgtEl>
                                        <p:attrNameLst>
                                          <p:attrName>ppt_w</p:attrName>
                                        </p:attrNameLst>
                                      </p:cBhvr>
                                      <p:tavLst>
                                        <p:tav tm="0" fmla="#ppt_w*sin(2.5*pi*$)">
                                          <p:val>
                                            <p:fltVal val="0"/>
                                          </p:val>
                                        </p:tav>
                                        <p:tav tm="100000">
                                          <p:val>
                                            <p:fltVal val="1"/>
                                          </p:val>
                                        </p:tav>
                                      </p:tavLst>
                                    </p:anim>
                                    <p:anim calcmode="lin" valueType="num">
                                      <p:cBhvr>
                                        <p:cTn id="8" dur="5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046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63713" y="2924175"/>
            <a:ext cx="5080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0466" name="Rectangle 2"/>
          <p:cNvSpPr>
            <a:spLocks noGrp="1" noChangeArrowheads="1"/>
          </p:cNvSpPr>
          <p:nvPr>
            <p:ph type="title"/>
          </p:nvPr>
        </p:nvSpPr>
        <p:spPr>
          <a:xfrm>
            <a:off x="395288" y="22226"/>
            <a:ext cx="8229600" cy="3046413"/>
          </a:xfrm>
        </p:spPr>
        <p:txBody>
          <a:bodyPr/>
          <a:lstStyle/>
          <a:p>
            <a:pPr eaLnBrk="1" hangingPunct="1"/>
            <a:r>
              <a:rPr lang="ar-JO" sz="4800" b="1" dirty="0">
                <a:solidFill>
                  <a:srgbClr val="FFFF00"/>
                </a:solidFill>
                <a:latin typeface="Arial" charset="0"/>
                <a:ea typeface="ＭＳ Ｐゴシック" charset="0"/>
                <a:cs typeface="Arial" charset="0"/>
              </a:rPr>
              <a:t>لطف العهد                               تجاه                                    سلالة داود</a:t>
            </a:r>
            <a:endParaRPr lang="en-US" sz="4800" b="1" dirty="0">
              <a:solidFill>
                <a:srgbClr val="FFFF00"/>
              </a:solidFill>
              <a:latin typeface="Arial" charset="0"/>
              <a:ea typeface="ＭＳ Ｐゴシック" charset="0"/>
              <a:cs typeface="Arial" charset="0"/>
            </a:endParaRPr>
          </a:p>
        </p:txBody>
      </p:sp>
      <p:sp>
        <p:nvSpPr>
          <p:cNvPr id="190467" name="Text Box 5"/>
          <p:cNvSpPr txBox="1">
            <a:spLocks noChangeArrowheads="1"/>
          </p:cNvSpPr>
          <p:nvPr/>
        </p:nvSpPr>
        <p:spPr bwMode="auto">
          <a:xfrm>
            <a:off x="8305802" y="7620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ar-JO" b="1" dirty="0">
                <a:solidFill>
                  <a:schemeClr val="bg1"/>
                </a:solidFill>
                <a:cs typeface="Arial" charset="0"/>
              </a:rPr>
              <a:t>209</a:t>
            </a:r>
            <a:endParaRPr lang="en-US" b="1" dirty="0">
              <a:solidFill>
                <a:schemeClr val="bg1"/>
              </a:solidFill>
              <a:cs typeface="Arial"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1600">
              <a:cs typeface="Arial" charset="0"/>
            </a:endParaRPr>
          </a:p>
        </p:txBody>
      </p:sp>
      <p:sp>
        <p:nvSpPr>
          <p:cNvPr id="74773" name="Rectangle 21"/>
          <p:cNvSpPr>
            <a:spLocks noGrp="1" noChangeArrowheads="1"/>
          </p:cNvSpPr>
          <p:nvPr>
            <p:ph type="title" idx="4294967295"/>
          </p:nvPr>
        </p:nvSpPr>
        <p:spPr>
          <a:xfrm>
            <a:off x="1981200" y="971551"/>
            <a:ext cx="4876800" cy="584775"/>
          </a:xfrm>
          <a:gradFill rotWithShape="0">
            <a:gsLst>
              <a:gs pos="0">
                <a:srgbClr val="000099">
                  <a:gamma/>
                  <a:shade val="46275"/>
                  <a:invGamma/>
                </a:srgbClr>
              </a:gs>
              <a:gs pos="100000">
                <a:srgbClr val="000099"/>
              </a:gs>
            </a:gsLst>
            <a:lin ang="5400000" scaled="1"/>
          </a:gra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3200" b="1" dirty="0">
                <a:solidFill>
                  <a:schemeClr val="bg1"/>
                </a:solidFill>
                <a:effectLst>
                  <a:outerShdw blurRad="38100" dist="38100" dir="2700000" algn="tl">
                    <a:srgbClr val="000000"/>
                  </a:outerShdw>
                </a:effectLst>
                <a:latin typeface="Arial"/>
                <a:ea typeface="ＭＳ Ｐゴシック" charset="0"/>
                <a:cs typeface="Arial"/>
              </a:rPr>
              <a:t>عهود الوعد</a:t>
            </a:r>
            <a:endParaRPr lang="en-US" sz="3200" b="1" dirty="0">
              <a:solidFill>
                <a:schemeClr val="bg1"/>
              </a:solidFill>
              <a:effectLst>
                <a:outerShdw blurRad="38100" dist="38100" dir="2700000" algn="tl">
                  <a:srgbClr val="000000"/>
                </a:outerShdw>
              </a:effectLst>
              <a:latin typeface="Arial"/>
              <a:ea typeface="ＭＳ Ｐゴシック" charset="0"/>
              <a:cs typeface="Arial"/>
            </a:endParaRPr>
          </a:p>
        </p:txBody>
      </p:sp>
      <p:sp>
        <p:nvSpPr>
          <p:cNvPr id="74756" name="Text Box 4"/>
          <p:cNvSpPr txBox="1">
            <a:spLocks noChangeArrowheads="1"/>
          </p:cNvSpPr>
          <p:nvPr/>
        </p:nvSpPr>
        <p:spPr bwMode="auto">
          <a:xfrm>
            <a:off x="1447800" y="3257551"/>
            <a:ext cx="6096000" cy="1015663"/>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3200" b="1" dirty="0">
                <a:solidFill>
                  <a:schemeClr val="bg1"/>
                </a:solidFill>
                <a:effectLst>
                  <a:outerShdw blurRad="38100" dist="38100" dir="2700000" algn="tl">
                    <a:srgbClr val="000000"/>
                  </a:outerShdw>
                </a:effectLst>
                <a:latin typeface="Arial"/>
                <a:cs typeface="Arial"/>
              </a:rPr>
              <a:t>عهود إدارية</a:t>
            </a:r>
            <a:br>
              <a:rPr lang="en-US" sz="3200" b="1" dirty="0">
                <a:solidFill>
                  <a:schemeClr val="bg1"/>
                </a:solidFill>
                <a:effectLst>
                  <a:outerShdw blurRad="38100" dist="38100" dir="2700000" algn="tl">
                    <a:srgbClr val="000000"/>
                  </a:outerShdw>
                </a:effectLst>
                <a:latin typeface="Arial"/>
                <a:cs typeface="Arial"/>
              </a:rPr>
            </a:br>
            <a:r>
              <a:rPr lang="ar-JO" sz="2800" b="1" i="1" dirty="0">
                <a:solidFill>
                  <a:schemeClr val="bg1"/>
                </a:solidFill>
                <a:effectLst>
                  <a:outerShdw blurRad="38100" dist="38100" dir="2700000" algn="tl">
                    <a:srgbClr val="000000"/>
                  </a:outerShdw>
                </a:effectLst>
                <a:latin typeface="Arial"/>
                <a:cs typeface="Arial"/>
              </a:rPr>
              <a:t>كيف تختبر البركة</a:t>
            </a:r>
            <a:endParaRPr lang="en-US" sz="2800" b="1" i="1" dirty="0">
              <a:solidFill>
                <a:schemeClr val="bg1"/>
              </a:solidFill>
              <a:effectLst>
                <a:outerShdw blurRad="38100" dist="38100" dir="2700000" algn="tl">
                  <a:srgbClr val="000000"/>
                </a:outerShdw>
              </a:effectLst>
              <a:latin typeface="Arial"/>
              <a:cs typeface="Arial"/>
            </a:endParaRPr>
          </a:p>
        </p:txBody>
      </p:sp>
      <p:sp>
        <p:nvSpPr>
          <p:cNvPr id="74757" name="AutoShape 5"/>
          <p:cNvSpPr>
            <a:spLocks noChangeArrowheads="1"/>
          </p:cNvSpPr>
          <p:nvPr/>
        </p:nvSpPr>
        <p:spPr bwMode="auto">
          <a:xfrm>
            <a:off x="533400" y="742950"/>
            <a:ext cx="762000" cy="4114800"/>
          </a:xfrm>
          <a:prstGeom prst="upArrow">
            <a:avLst>
              <a:gd name="adj1" fmla="val 50000"/>
              <a:gd name="adj2" fmla="val 135000"/>
            </a:avLst>
          </a:prstGeom>
          <a:solidFill>
            <a:schemeClr val="hlink"/>
          </a:solidFill>
          <a:ln w="9525">
            <a:solidFill>
              <a:schemeClr val="tx1"/>
            </a:solidFill>
            <a:miter lim="800000"/>
            <a:headEnd/>
            <a:tailEnd/>
          </a:ln>
          <a:effectLst>
            <a:outerShdw blurRad="63500" dist="68978" dir="1379351" algn="ctr" rotWithShape="0">
              <a:srgbClr val="FFFF00">
                <a:alpha val="74998"/>
              </a:srgbClr>
            </a:outerShdw>
          </a:effectLst>
        </p:spPr>
        <p:txBody>
          <a:bodyPr wrap="none" anchor="ctr"/>
          <a:lstStyle/>
          <a:p>
            <a:pPr>
              <a:defRPr/>
            </a:pPr>
            <a:endParaRPr lang="en-US" sz="1600">
              <a:latin typeface="Arial"/>
              <a:ea typeface="+mn-ea"/>
              <a:cs typeface="Arial"/>
            </a:endParaRPr>
          </a:p>
        </p:txBody>
      </p:sp>
      <p:sp>
        <p:nvSpPr>
          <p:cNvPr id="74758" name="AutoShape 6"/>
          <p:cNvSpPr>
            <a:spLocks noChangeArrowheads="1"/>
          </p:cNvSpPr>
          <p:nvPr/>
        </p:nvSpPr>
        <p:spPr bwMode="auto">
          <a:xfrm>
            <a:off x="7696200" y="590550"/>
            <a:ext cx="838200" cy="4343400"/>
          </a:xfrm>
          <a:prstGeom prst="upArrow">
            <a:avLst>
              <a:gd name="adj1" fmla="val 50000"/>
              <a:gd name="adj2" fmla="val 129545"/>
            </a:avLst>
          </a:prstGeom>
          <a:solidFill>
            <a:schemeClr val="hlink"/>
          </a:solidFill>
          <a:ln w="9525">
            <a:solidFill>
              <a:schemeClr val="tx1"/>
            </a:solidFill>
            <a:miter lim="800000"/>
            <a:headEnd/>
            <a:tailEnd/>
          </a:ln>
          <a:effectLst>
            <a:outerShdw blurRad="63500" dist="68978" dir="1379351" algn="ctr" rotWithShape="0">
              <a:srgbClr val="FFFF00">
                <a:alpha val="74998"/>
              </a:srgbClr>
            </a:outerShdw>
          </a:effectLst>
        </p:spPr>
        <p:txBody>
          <a:bodyPr wrap="none" anchor="ctr"/>
          <a:lstStyle/>
          <a:p>
            <a:pPr>
              <a:defRPr/>
            </a:pPr>
            <a:endParaRPr lang="en-US" sz="1600">
              <a:latin typeface="Arial"/>
              <a:ea typeface="+mn-ea"/>
              <a:cs typeface="Arial"/>
            </a:endParaRPr>
          </a:p>
        </p:txBody>
      </p:sp>
      <p:sp>
        <p:nvSpPr>
          <p:cNvPr id="74759" name="Text Box 7"/>
          <p:cNvSpPr txBox="1">
            <a:spLocks noChangeArrowheads="1"/>
          </p:cNvSpPr>
          <p:nvPr/>
        </p:nvSpPr>
        <p:spPr bwMode="auto">
          <a:xfrm>
            <a:off x="152400" y="2295526"/>
            <a:ext cx="3124200" cy="584775"/>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3200" b="1" dirty="0">
                <a:solidFill>
                  <a:schemeClr val="bg1"/>
                </a:solidFill>
                <a:effectLst>
                  <a:outerShdw blurRad="38100" dist="38100" dir="2700000" algn="tl">
                    <a:srgbClr val="000000"/>
                  </a:outerShdw>
                </a:effectLst>
                <a:latin typeface="Arial"/>
                <a:cs typeface="Arial"/>
              </a:rPr>
              <a:t>الإبراهيمي</a:t>
            </a:r>
            <a:endParaRPr lang="en-US" sz="3200" b="1" dirty="0">
              <a:solidFill>
                <a:schemeClr val="bg1"/>
              </a:solidFill>
              <a:effectLst>
                <a:outerShdw blurRad="38100" dist="38100" dir="2700000" algn="tl">
                  <a:srgbClr val="000000"/>
                </a:outerShdw>
              </a:effectLst>
              <a:latin typeface="Arial"/>
              <a:cs typeface="Arial"/>
            </a:endParaRPr>
          </a:p>
        </p:txBody>
      </p:sp>
      <p:sp>
        <p:nvSpPr>
          <p:cNvPr id="74760" name="Text Box 8"/>
          <p:cNvSpPr txBox="1">
            <a:spLocks noChangeArrowheads="1"/>
          </p:cNvSpPr>
          <p:nvPr/>
        </p:nvSpPr>
        <p:spPr bwMode="auto">
          <a:xfrm>
            <a:off x="5657850" y="2311401"/>
            <a:ext cx="3105151" cy="584775"/>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3200" b="1" dirty="0">
                <a:solidFill>
                  <a:schemeClr val="bg1"/>
                </a:solidFill>
                <a:effectLst>
                  <a:outerShdw blurRad="38100" dist="38100" dir="2700000" algn="tl">
                    <a:srgbClr val="000000"/>
                  </a:outerShdw>
                </a:effectLst>
                <a:latin typeface="Arial"/>
                <a:cs typeface="Arial"/>
              </a:rPr>
              <a:t>الداوودي</a:t>
            </a:r>
            <a:endParaRPr lang="en-US" sz="3200" b="1" dirty="0">
              <a:solidFill>
                <a:schemeClr val="bg1"/>
              </a:solidFill>
              <a:effectLst>
                <a:outerShdw blurRad="38100" dist="38100" dir="2700000" algn="tl">
                  <a:srgbClr val="000000"/>
                </a:outerShdw>
              </a:effectLst>
              <a:latin typeface="Arial"/>
              <a:cs typeface="Arial"/>
            </a:endParaRPr>
          </a:p>
        </p:txBody>
      </p:sp>
      <p:sp>
        <p:nvSpPr>
          <p:cNvPr id="74761" name="Text Box 9"/>
          <p:cNvSpPr txBox="1">
            <a:spLocks noChangeArrowheads="1"/>
          </p:cNvSpPr>
          <p:nvPr/>
        </p:nvSpPr>
        <p:spPr bwMode="auto">
          <a:xfrm>
            <a:off x="238125" y="4794251"/>
            <a:ext cx="4029075" cy="1323439"/>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spcBef>
                <a:spcPct val="50000"/>
              </a:spcBef>
              <a:defRPr/>
            </a:pPr>
            <a:r>
              <a:rPr lang="en-US" sz="3200" b="1" dirty="0">
                <a:solidFill>
                  <a:schemeClr val="bg1"/>
                </a:solidFill>
                <a:effectLst>
                  <a:outerShdw blurRad="38100" dist="38100" dir="2700000" algn="tl">
                    <a:srgbClr val="000000"/>
                  </a:outerShdw>
                </a:effectLst>
                <a:latin typeface="Arial"/>
                <a:cs typeface="Arial"/>
              </a:rPr>
              <a:t>          </a:t>
            </a:r>
            <a:r>
              <a:rPr lang="ar-JO" sz="3200" b="1" dirty="0">
                <a:solidFill>
                  <a:schemeClr val="bg1"/>
                </a:solidFill>
                <a:effectLst>
                  <a:outerShdw blurRad="38100" dist="38100" dir="2700000" algn="tl">
                    <a:srgbClr val="000000"/>
                  </a:outerShdw>
                </a:effectLst>
                <a:latin typeface="Arial"/>
                <a:cs typeface="Arial"/>
              </a:rPr>
              <a:t>الموسوي </a:t>
            </a:r>
          </a:p>
          <a:p>
            <a:pPr algn="l" eaLnBrk="1" hangingPunct="1">
              <a:spcBef>
                <a:spcPct val="50000"/>
              </a:spcBef>
              <a:defRPr/>
            </a:pPr>
            <a:r>
              <a:rPr lang="ar-JO" sz="3200" b="1" i="1" dirty="0">
                <a:solidFill>
                  <a:schemeClr val="bg1"/>
                </a:solidFill>
                <a:effectLst>
                  <a:outerShdw blurRad="38100" dist="38100" dir="2700000" algn="tl">
                    <a:srgbClr val="000000"/>
                  </a:outerShdw>
                </a:effectLst>
                <a:latin typeface="Arial"/>
                <a:cs typeface="Arial"/>
              </a:rPr>
              <a:t>شروط طاعة إسرائيل</a:t>
            </a:r>
            <a:endParaRPr lang="en-US" sz="3200" b="1" i="1" dirty="0">
              <a:solidFill>
                <a:schemeClr val="bg1"/>
              </a:solidFill>
              <a:effectLst>
                <a:outerShdw blurRad="38100" dist="38100" dir="2700000" algn="tl">
                  <a:srgbClr val="000000"/>
                </a:outerShdw>
              </a:effectLst>
              <a:latin typeface="Arial"/>
              <a:cs typeface="Arial"/>
            </a:endParaRPr>
          </a:p>
        </p:txBody>
      </p:sp>
      <p:sp>
        <p:nvSpPr>
          <p:cNvPr id="74762" name="Text Box 10"/>
          <p:cNvSpPr txBox="1">
            <a:spLocks noChangeArrowheads="1"/>
          </p:cNvSpPr>
          <p:nvPr/>
        </p:nvSpPr>
        <p:spPr bwMode="auto">
          <a:xfrm>
            <a:off x="4800600" y="4794250"/>
            <a:ext cx="4200525" cy="1815882"/>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3200" b="1" dirty="0">
                <a:solidFill>
                  <a:schemeClr val="bg1"/>
                </a:solidFill>
                <a:effectLst>
                  <a:outerShdw blurRad="38100" dist="38100" dir="2700000" algn="tl">
                    <a:srgbClr val="000000"/>
                  </a:outerShdw>
                </a:effectLst>
                <a:latin typeface="Arial"/>
                <a:cs typeface="Arial"/>
              </a:rPr>
              <a:t>الجديد</a:t>
            </a:r>
          </a:p>
          <a:p>
            <a:pPr eaLnBrk="1" hangingPunct="1">
              <a:spcBef>
                <a:spcPct val="50000"/>
              </a:spcBef>
              <a:defRPr/>
            </a:pPr>
            <a:r>
              <a:rPr lang="en-US" sz="3200" b="1" dirty="0">
                <a:solidFill>
                  <a:schemeClr val="bg1"/>
                </a:solidFill>
                <a:effectLst>
                  <a:outerShdw blurRad="38100" dist="38100" dir="2700000" algn="tl">
                    <a:srgbClr val="000000"/>
                  </a:outerShdw>
                </a:effectLst>
                <a:latin typeface="Arial"/>
                <a:cs typeface="Arial"/>
              </a:rPr>
              <a:t>                      </a:t>
            </a:r>
            <a:r>
              <a:rPr lang="ar-JO" sz="3200" b="1" dirty="0">
                <a:solidFill>
                  <a:schemeClr val="bg1"/>
                </a:solidFill>
                <a:effectLst>
                  <a:outerShdw blurRad="38100" dist="38100" dir="2700000" algn="tl">
                    <a:srgbClr val="000000"/>
                  </a:outerShdw>
                </a:effectLst>
                <a:latin typeface="Arial"/>
                <a:cs typeface="Arial"/>
              </a:rPr>
              <a:t>         </a:t>
            </a:r>
            <a:r>
              <a:rPr lang="ar-JO" sz="3200" b="1" i="1" dirty="0">
                <a:solidFill>
                  <a:schemeClr val="bg1"/>
                </a:solidFill>
                <a:effectLst>
                  <a:outerShdw blurRad="38100" dist="38100" dir="2700000" algn="tl">
                    <a:srgbClr val="000000"/>
                  </a:outerShdw>
                </a:effectLst>
                <a:latin typeface="Arial"/>
                <a:cs typeface="Arial"/>
              </a:rPr>
              <a:t>شروط الطاعة تحت المسيا</a:t>
            </a:r>
            <a:endParaRPr lang="en-US" sz="3200" b="1" i="1" dirty="0">
              <a:solidFill>
                <a:schemeClr val="bg1"/>
              </a:solidFill>
              <a:effectLst>
                <a:outerShdw blurRad="38100" dist="38100" dir="2700000" algn="tl">
                  <a:srgbClr val="000000"/>
                </a:outerShdw>
              </a:effectLst>
              <a:latin typeface="Arial"/>
              <a:cs typeface="Arial"/>
            </a:endParaRPr>
          </a:p>
        </p:txBody>
      </p:sp>
      <p:sp>
        <p:nvSpPr>
          <p:cNvPr id="74763" name="Text Box 11"/>
          <p:cNvSpPr txBox="1">
            <a:spLocks noChangeArrowheads="1"/>
          </p:cNvSpPr>
          <p:nvPr/>
        </p:nvSpPr>
        <p:spPr bwMode="auto">
          <a:xfrm>
            <a:off x="1143000" y="285751"/>
            <a:ext cx="67056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en-US" sz="2400" b="1">
                <a:solidFill>
                  <a:schemeClr val="bg1"/>
                </a:solidFill>
                <a:latin typeface="Arial"/>
                <a:ea typeface="+mn-ea"/>
                <a:cs typeface="Arial"/>
              </a:rPr>
              <a:t>Walt Russell, </a:t>
            </a:r>
            <a:r>
              <a:rPr lang="en-US" sz="2400" b="1" u="sng">
                <a:solidFill>
                  <a:schemeClr val="bg1"/>
                </a:solidFill>
                <a:latin typeface="Arial"/>
                <a:ea typeface="+mn-ea"/>
                <a:cs typeface="Arial"/>
              </a:rPr>
              <a:t>Playing with Fire</a:t>
            </a:r>
            <a:r>
              <a:rPr lang="en-US" sz="2400" b="1">
                <a:solidFill>
                  <a:schemeClr val="bg1"/>
                </a:solidFill>
                <a:latin typeface="Arial"/>
                <a:ea typeface="+mn-ea"/>
                <a:cs typeface="Arial"/>
              </a:rPr>
              <a:t>, p. 121</a:t>
            </a:r>
          </a:p>
        </p:txBody>
      </p:sp>
      <p:grpSp>
        <p:nvGrpSpPr>
          <p:cNvPr id="2" name="Group 12"/>
          <p:cNvGrpSpPr>
            <a:grpSpLocks/>
          </p:cNvGrpSpPr>
          <p:nvPr/>
        </p:nvGrpSpPr>
        <p:grpSpPr bwMode="auto">
          <a:xfrm>
            <a:off x="228600" y="-171450"/>
            <a:ext cx="8686800" cy="1371600"/>
            <a:chOff x="144" y="48"/>
            <a:chExt cx="5472" cy="864"/>
          </a:xfrm>
        </p:grpSpPr>
        <p:sp>
          <p:nvSpPr>
            <p:cNvPr id="74765" name="AutoShape 13"/>
            <p:cNvSpPr>
              <a:spLocks noChangeArrowheads="1"/>
            </p:cNvSpPr>
            <p:nvPr/>
          </p:nvSpPr>
          <p:spPr bwMode="auto">
            <a:xfrm>
              <a:off x="144" y="48"/>
              <a:ext cx="5472" cy="864"/>
            </a:xfrm>
            <a:prstGeom prst="rightArrow">
              <a:avLst>
                <a:gd name="adj1" fmla="val 50000"/>
                <a:gd name="adj2" fmla="val 158333"/>
              </a:avLst>
            </a:prstGeom>
            <a:gradFill rotWithShape="0">
              <a:gsLst>
                <a:gs pos="0">
                  <a:schemeClr val="tx1"/>
                </a:gs>
                <a:gs pos="50000">
                  <a:srgbClr val="FF9900"/>
                </a:gs>
                <a:gs pos="100000">
                  <a:schemeClr val="tx1"/>
                </a:gs>
              </a:gsLst>
              <a:lin ang="5400000" scaled="1"/>
            </a:gradFill>
            <a:ln w="9525">
              <a:solidFill>
                <a:schemeClr val="tx1"/>
              </a:solidFill>
              <a:miter lim="800000"/>
              <a:headEnd/>
              <a:tailEnd/>
            </a:ln>
            <a:effectLst>
              <a:outerShdw blurRad="63500" dist="91581" dir="3378596" algn="ctr" rotWithShape="0">
                <a:srgbClr val="FFFF00">
                  <a:alpha val="74998"/>
                </a:srgbClr>
              </a:outerShdw>
            </a:effectLst>
          </p:spPr>
          <p:txBody>
            <a:bodyPr wrap="none" anchor="ctr"/>
            <a:lstStyle/>
            <a:p>
              <a:pPr>
                <a:defRPr/>
              </a:pPr>
              <a:endParaRPr lang="en-US" sz="1600">
                <a:latin typeface="Arial"/>
                <a:ea typeface="+mn-ea"/>
                <a:cs typeface="Arial"/>
              </a:endParaRPr>
            </a:p>
          </p:txBody>
        </p:sp>
        <p:sp>
          <p:nvSpPr>
            <p:cNvPr id="74766" name="Text Box 14"/>
            <p:cNvSpPr txBox="1">
              <a:spLocks noChangeArrowheads="1"/>
            </p:cNvSpPr>
            <p:nvPr/>
          </p:nvSpPr>
          <p:spPr bwMode="auto">
            <a:xfrm>
              <a:off x="528" y="221"/>
              <a:ext cx="4540" cy="485"/>
            </a:xfrm>
            <a:prstGeom prst="rect">
              <a:avLst/>
            </a:prstGeom>
            <a:noFill/>
            <a:ln w="9525">
              <a:noFill/>
              <a:miter lim="800000"/>
              <a:headEnd/>
              <a:tailEnd/>
            </a:ln>
            <a:effectLst>
              <a:outerShdw blurRad="63500" dist="91581" dir="3378596" algn="ctr" rotWithShape="0">
                <a:schemeClr val="tx1">
                  <a:alpha val="74998"/>
                </a:schemeClr>
              </a:outerShdw>
            </a:effectLst>
          </p:spPr>
          <p:txBody>
            <a:bodyPr>
              <a:spAutoFit/>
            </a:bodyPr>
            <a:lstStyle/>
            <a:p>
              <a:pPr>
                <a:spcBef>
                  <a:spcPct val="50000"/>
                </a:spcBef>
                <a:defRPr/>
              </a:pPr>
              <a:r>
                <a:rPr lang="ar-JO" sz="4400" b="1" dirty="0">
                  <a:solidFill>
                    <a:schemeClr val="bg1"/>
                  </a:solidFill>
                  <a:latin typeface="Arial"/>
                  <a:ea typeface="+mn-ea"/>
                  <a:cs typeface="Arial"/>
                </a:rPr>
                <a:t>البركة</a:t>
              </a:r>
              <a:endParaRPr lang="en-US" sz="4400" b="1" dirty="0">
                <a:solidFill>
                  <a:schemeClr val="bg1"/>
                </a:solidFill>
                <a:latin typeface="Arial"/>
                <a:ea typeface="+mn-ea"/>
                <a:cs typeface="Arial"/>
              </a:endParaRPr>
            </a:p>
          </p:txBody>
        </p:sp>
      </p:grpSp>
      <p:grpSp>
        <p:nvGrpSpPr>
          <p:cNvPr id="3" name="Group 15"/>
          <p:cNvGrpSpPr>
            <a:grpSpLocks/>
          </p:cNvGrpSpPr>
          <p:nvPr/>
        </p:nvGrpSpPr>
        <p:grpSpPr bwMode="auto">
          <a:xfrm>
            <a:off x="2895600" y="4629200"/>
            <a:ext cx="3200400" cy="838200"/>
            <a:chOff x="1824" y="3072"/>
            <a:chExt cx="2016" cy="528"/>
          </a:xfrm>
          <a:solidFill>
            <a:srgbClr val="000090"/>
          </a:solidFill>
        </p:grpSpPr>
        <p:sp>
          <p:nvSpPr>
            <p:cNvPr id="74768" name="AutoShape 16"/>
            <p:cNvSpPr>
              <a:spLocks noChangeArrowheads="1"/>
            </p:cNvSpPr>
            <p:nvPr/>
          </p:nvSpPr>
          <p:spPr bwMode="auto">
            <a:xfrm>
              <a:off x="1920" y="3072"/>
              <a:ext cx="1824" cy="528"/>
            </a:xfrm>
            <a:prstGeom prst="rightArrow">
              <a:avLst>
                <a:gd name="adj1" fmla="val 50000"/>
                <a:gd name="adj2" fmla="val 86364"/>
              </a:avLst>
            </a:prstGeom>
            <a:grpFill/>
            <a:ln w="9525">
              <a:solidFill>
                <a:schemeClr val="tx1"/>
              </a:solidFill>
              <a:miter lim="800000"/>
              <a:headEnd/>
              <a:tailEnd/>
            </a:ln>
            <a:effectLst>
              <a:outerShdw blurRad="63500" dist="38099" dir="2700000" algn="ctr" rotWithShape="0">
                <a:schemeClr val="bg1">
                  <a:alpha val="74998"/>
                </a:schemeClr>
              </a:outerShdw>
            </a:effectLst>
          </p:spPr>
          <p:txBody>
            <a:bodyPr wrap="none" anchor="ctr"/>
            <a:lstStyle/>
            <a:p>
              <a:pPr>
                <a:defRPr/>
              </a:pPr>
              <a:endParaRPr lang="en-US" sz="1600">
                <a:latin typeface="Arial"/>
                <a:ea typeface="+mn-ea"/>
                <a:cs typeface="Arial"/>
              </a:endParaRPr>
            </a:p>
          </p:txBody>
        </p:sp>
        <p:sp>
          <p:nvSpPr>
            <p:cNvPr id="74769" name="Text Box 17"/>
            <p:cNvSpPr txBox="1">
              <a:spLocks noChangeArrowheads="1"/>
            </p:cNvSpPr>
            <p:nvPr/>
          </p:nvSpPr>
          <p:spPr bwMode="auto">
            <a:xfrm>
              <a:off x="1824" y="3172"/>
              <a:ext cx="2016"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400" b="1" dirty="0">
                  <a:solidFill>
                    <a:schemeClr val="bg1"/>
                  </a:solidFill>
                  <a:latin typeface="Arial"/>
                  <a:ea typeface="+mn-ea"/>
                  <a:cs typeface="Arial"/>
                </a:rPr>
                <a:t>حل محلها</a:t>
              </a:r>
              <a:endParaRPr lang="en-US" sz="2400" b="1" dirty="0">
                <a:solidFill>
                  <a:schemeClr val="bg1"/>
                </a:solidFill>
                <a:latin typeface="Arial"/>
                <a:ea typeface="+mn-ea"/>
                <a:cs typeface="Arial"/>
              </a:endParaRPr>
            </a:p>
          </p:txBody>
        </p:sp>
      </p:grpSp>
      <p:grpSp>
        <p:nvGrpSpPr>
          <p:cNvPr id="4" name="Group 18"/>
          <p:cNvGrpSpPr>
            <a:grpSpLocks/>
          </p:cNvGrpSpPr>
          <p:nvPr/>
        </p:nvGrpSpPr>
        <p:grpSpPr bwMode="auto">
          <a:xfrm>
            <a:off x="3200400" y="1749425"/>
            <a:ext cx="2514600" cy="838200"/>
            <a:chOff x="2304" y="1632"/>
            <a:chExt cx="1584" cy="528"/>
          </a:xfrm>
        </p:grpSpPr>
        <p:sp>
          <p:nvSpPr>
            <p:cNvPr id="74771" name="AutoShape 19"/>
            <p:cNvSpPr>
              <a:spLocks noChangeArrowheads="1"/>
            </p:cNvSpPr>
            <p:nvPr/>
          </p:nvSpPr>
          <p:spPr bwMode="auto">
            <a:xfrm>
              <a:off x="2304" y="1632"/>
              <a:ext cx="1584" cy="528"/>
            </a:xfrm>
            <a:prstGeom prst="rightArrow">
              <a:avLst>
                <a:gd name="adj1" fmla="val 50000"/>
                <a:gd name="adj2" fmla="val 75000"/>
              </a:avLst>
            </a:prstGeom>
            <a:gradFill rotWithShape="0">
              <a:gsLst>
                <a:gs pos="0">
                  <a:srgbClr val="FF870F">
                    <a:gamma/>
                    <a:shade val="46275"/>
                    <a:invGamma/>
                  </a:srgbClr>
                </a:gs>
                <a:gs pos="100000">
                  <a:srgbClr val="FF870F"/>
                </a:gs>
              </a:gsLst>
              <a:lin ang="5400000" scaled="1"/>
            </a:gradFill>
            <a:ln w="9525">
              <a:solidFill>
                <a:schemeClr val="tx1"/>
              </a:solidFill>
              <a:miter lim="800000"/>
              <a:headEnd/>
              <a:tailEnd/>
            </a:ln>
            <a:effectLst>
              <a:outerShdw blurRad="63500" dist="38099" dir="2700000" algn="ctr" rotWithShape="0">
                <a:schemeClr val="bg1">
                  <a:alpha val="74998"/>
                </a:schemeClr>
              </a:outerShdw>
            </a:effectLst>
          </p:spPr>
          <p:txBody>
            <a:bodyPr wrap="none" anchor="ctr"/>
            <a:lstStyle/>
            <a:p>
              <a:pPr>
                <a:defRPr/>
              </a:pPr>
              <a:endParaRPr lang="en-US" sz="1600">
                <a:latin typeface="Arial"/>
                <a:ea typeface="+mn-ea"/>
                <a:cs typeface="Arial"/>
              </a:endParaRPr>
            </a:p>
          </p:txBody>
        </p:sp>
        <p:sp>
          <p:nvSpPr>
            <p:cNvPr id="74772" name="Text Box 20"/>
            <p:cNvSpPr txBox="1">
              <a:spLocks noChangeArrowheads="1"/>
            </p:cNvSpPr>
            <p:nvPr/>
          </p:nvSpPr>
          <p:spPr bwMode="auto">
            <a:xfrm>
              <a:off x="2400" y="1732"/>
              <a:ext cx="139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ar-JO" sz="2400" b="1" dirty="0">
                  <a:solidFill>
                    <a:schemeClr val="bg1"/>
                  </a:solidFill>
                  <a:latin typeface="Arial"/>
                  <a:ea typeface="+mn-ea"/>
                  <a:cs typeface="Arial"/>
                </a:rPr>
                <a:t>تم تضخيمه في</a:t>
              </a:r>
              <a:endParaRPr lang="en-US" sz="2400" b="1" dirty="0">
                <a:solidFill>
                  <a:schemeClr val="bg1"/>
                </a:solidFill>
                <a:latin typeface="Arial"/>
                <a:ea typeface="+mn-ea"/>
                <a:cs typeface="Arial"/>
              </a:endParaRPr>
            </a:p>
          </p:txBody>
        </p:sp>
      </p:grpSp>
      <p:sp>
        <p:nvSpPr>
          <p:cNvPr id="191502" name="TextBox 5"/>
          <p:cNvSpPr txBox="1">
            <a:spLocks noChangeArrowheads="1"/>
          </p:cNvSpPr>
          <p:nvPr/>
        </p:nvSpPr>
        <p:spPr bwMode="auto">
          <a:xfrm>
            <a:off x="0" y="6492875"/>
            <a:ext cx="91440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FF"/>
                </a:solidFill>
              </a:rPr>
              <a:t>Walt Russell, </a:t>
            </a:r>
            <a:r>
              <a:rPr lang="en-US" sz="1800" b="1" i="1">
                <a:solidFill>
                  <a:srgbClr val="FFFFFF"/>
                </a:solidFill>
              </a:rPr>
              <a:t>Playing with Fire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40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nodeType="afterGroup">
                            <p:stCondLst>
                              <p:cond delay="4500"/>
                            </p:stCondLst>
                            <p:childTnLst>
                              <p:par>
                                <p:cTn id="9" presetID="23" presetClass="entr" presetSubtype="16" fill="hold" grpId="0" nodeType="afterEffect">
                                  <p:stCondLst>
                                    <p:cond delay="3000"/>
                                  </p:stCondLst>
                                  <p:childTnLst>
                                    <p:set>
                                      <p:cBhvr>
                                        <p:cTn id="10" dur="1" fill="hold">
                                          <p:stCondLst>
                                            <p:cond delay="0"/>
                                          </p:stCondLst>
                                        </p:cTn>
                                        <p:tgtEl>
                                          <p:spTgt spid="74759"/>
                                        </p:tgtEl>
                                        <p:attrNameLst>
                                          <p:attrName>style.visibility</p:attrName>
                                        </p:attrNameLst>
                                      </p:cBhvr>
                                      <p:to>
                                        <p:strVal val="visible"/>
                                      </p:to>
                                    </p:set>
                                    <p:anim calcmode="lin" valueType="num">
                                      <p:cBhvr>
                                        <p:cTn id="11" dur="500" fill="hold"/>
                                        <p:tgtEl>
                                          <p:spTgt spid="74759"/>
                                        </p:tgtEl>
                                        <p:attrNameLst>
                                          <p:attrName>ppt_w</p:attrName>
                                        </p:attrNameLst>
                                      </p:cBhvr>
                                      <p:tavLst>
                                        <p:tav tm="0">
                                          <p:val>
                                            <p:fltVal val="0"/>
                                          </p:val>
                                        </p:tav>
                                        <p:tav tm="100000">
                                          <p:val>
                                            <p:strVal val="#ppt_w"/>
                                          </p:val>
                                        </p:tav>
                                      </p:tavLst>
                                    </p:anim>
                                    <p:anim calcmode="lin" valueType="num">
                                      <p:cBhvr>
                                        <p:cTn id="12" dur="500" fill="hold"/>
                                        <p:tgtEl>
                                          <p:spTgt spid="74759"/>
                                        </p:tgtEl>
                                        <p:attrNameLst>
                                          <p:attrName>ppt_h</p:attrName>
                                        </p:attrNameLst>
                                      </p:cBhvr>
                                      <p:tavLst>
                                        <p:tav tm="0">
                                          <p:val>
                                            <p:fltVal val="0"/>
                                          </p:val>
                                        </p:tav>
                                        <p:tav tm="100000">
                                          <p:val>
                                            <p:strVal val="#ppt_h"/>
                                          </p:val>
                                        </p:tav>
                                      </p:tavLst>
                                    </p:anim>
                                  </p:childTnLst>
                                </p:cTn>
                              </p:par>
                            </p:childTnLst>
                          </p:cTn>
                        </p:par>
                        <p:par>
                          <p:cTn id="13" fill="hold" nodeType="afterGroup">
                            <p:stCondLst>
                              <p:cond delay="8000"/>
                            </p:stCondLst>
                            <p:childTnLst>
                              <p:par>
                                <p:cTn id="14" presetID="22" presetClass="entr" presetSubtype="8" fill="hold" nodeType="afterEffect">
                                  <p:stCondLst>
                                    <p:cond delay="300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nodeType="afterGroup">
                            <p:stCondLst>
                              <p:cond delay="11500"/>
                            </p:stCondLst>
                            <p:childTnLst>
                              <p:par>
                                <p:cTn id="18" presetID="23" presetClass="entr" presetSubtype="16" fill="hold" grpId="0" nodeType="afterEffect">
                                  <p:stCondLst>
                                    <p:cond delay="2000"/>
                                  </p:stCondLst>
                                  <p:childTnLst>
                                    <p:set>
                                      <p:cBhvr>
                                        <p:cTn id="19" dur="1" fill="hold">
                                          <p:stCondLst>
                                            <p:cond delay="0"/>
                                          </p:stCondLst>
                                        </p:cTn>
                                        <p:tgtEl>
                                          <p:spTgt spid="74760"/>
                                        </p:tgtEl>
                                        <p:attrNameLst>
                                          <p:attrName>style.visibility</p:attrName>
                                        </p:attrNameLst>
                                      </p:cBhvr>
                                      <p:to>
                                        <p:strVal val="visible"/>
                                      </p:to>
                                    </p:set>
                                    <p:anim calcmode="lin" valueType="num">
                                      <p:cBhvr>
                                        <p:cTn id="20" dur="500" fill="hold"/>
                                        <p:tgtEl>
                                          <p:spTgt spid="74760"/>
                                        </p:tgtEl>
                                        <p:attrNameLst>
                                          <p:attrName>ppt_w</p:attrName>
                                        </p:attrNameLst>
                                      </p:cBhvr>
                                      <p:tavLst>
                                        <p:tav tm="0">
                                          <p:val>
                                            <p:fltVal val="0"/>
                                          </p:val>
                                        </p:tav>
                                        <p:tav tm="100000">
                                          <p:val>
                                            <p:strVal val="#ppt_w"/>
                                          </p:val>
                                        </p:tav>
                                      </p:tavLst>
                                    </p:anim>
                                    <p:anim calcmode="lin" valueType="num">
                                      <p:cBhvr>
                                        <p:cTn id="21" dur="500" fill="hold"/>
                                        <p:tgtEl>
                                          <p:spTgt spid="74760"/>
                                        </p:tgtEl>
                                        <p:attrNameLst>
                                          <p:attrName>ppt_h</p:attrName>
                                        </p:attrNameLst>
                                      </p:cBhvr>
                                      <p:tavLst>
                                        <p:tav tm="0">
                                          <p:val>
                                            <p:fltVal val="0"/>
                                          </p:val>
                                        </p:tav>
                                        <p:tav tm="100000">
                                          <p:val>
                                            <p:strVal val="#ppt_h"/>
                                          </p:val>
                                        </p:tav>
                                      </p:tavLst>
                                    </p:anim>
                                  </p:childTnLst>
                                </p:cTn>
                              </p:par>
                            </p:childTnLst>
                          </p:cTn>
                        </p:par>
                        <p:par>
                          <p:cTn id="22" fill="hold" nodeType="afterGroup">
                            <p:stCondLst>
                              <p:cond delay="14000"/>
                            </p:stCondLst>
                            <p:childTnLst>
                              <p:par>
                                <p:cTn id="23" presetID="2" presetClass="entr" presetSubtype="6" fill="hold" grpId="0" nodeType="afterEffect">
                                  <p:stCondLst>
                                    <p:cond delay="3000"/>
                                  </p:stCondLst>
                                  <p:childTnLst>
                                    <p:set>
                                      <p:cBhvr>
                                        <p:cTn id="24" dur="1" fill="hold">
                                          <p:stCondLst>
                                            <p:cond delay="0"/>
                                          </p:stCondLst>
                                        </p:cTn>
                                        <p:tgtEl>
                                          <p:spTgt spid="74756"/>
                                        </p:tgtEl>
                                        <p:attrNameLst>
                                          <p:attrName>style.visibility</p:attrName>
                                        </p:attrNameLst>
                                      </p:cBhvr>
                                      <p:to>
                                        <p:strVal val="visible"/>
                                      </p:to>
                                    </p:set>
                                    <p:anim calcmode="lin" valueType="num">
                                      <p:cBhvr additive="base">
                                        <p:cTn id="25" dur="500" fill="hold"/>
                                        <p:tgtEl>
                                          <p:spTgt spid="74756"/>
                                        </p:tgtEl>
                                        <p:attrNameLst>
                                          <p:attrName>ppt_x</p:attrName>
                                        </p:attrNameLst>
                                      </p:cBhvr>
                                      <p:tavLst>
                                        <p:tav tm="0">
                                          <p:val>
                                            <p:strVal val="1+#ppt_w/2"/>
                                          </p:val>
                                        </p:tav>
                                        <p:tav tm="100000">
                                          <p:val>
                                            <p:strVal val="#ppt_x"/>
                                          </p:val>
                                        </p:tav>
                                      </p:tavLst>
                                    </p:anim>
                                    <p:anim calcmode="lin" valueType="num">
                                      <p:cBhvr additive="base">
                                        <p:cTn id="26" dur="500" fill="hold"/>
                                        <p:tgtEl>
                                          <p:spTgt spid="74756"/>
                                        </p:tgtEl>
                                        <p:attrNameLst>
                                          <p:attrName>ppt_y</p:attrName>
                                        </p:attrNameLst>
                                      </p:cBhvr>
                                      <p:tavLst>
                                        <p:tav tm="0">
                                          <p:val>
                                            <p:strVal val="1+#ppt_h/2"/>
                                          </p:val>
                                        </p:tav>
                                        <p:tav tm="100000">
                                          <p:val>
                                            <p:strVal val="#ppt_y"/>
                                          </p:val>
                                        </p:tav>
                                      </p:tavLst>
                                    </p:anim>
                                  </p:childTnLst>
                                </p:cTn>
                              </p:par>
                            </p:childTnLst>
                          </p:cTn>
                        </p:par>
                        <p:par>
                          <p:cTn id="27" fill="hold" nodeType="afterGroup">
                            <p:stCondLst>
                              <p:cond delay="17500"/>
                            </p:stCondLst>
                            <p:childTnLst>
                              <p:par>
                                <p:cTn id="28" presetID="23" presetClass="entr" presetSubtype="16" fill="hold" grpId="0" nodeType="afterEffect">
                                  <p:stCondLst>
                                    <p:cond delay="3000"/>
                                  </p:stCondLst>
                                  <p:childTnLst>
                                    <p:set>
                                      <p:cBhvr>
                                        <p:cTn id="29" dur="1" fill="hold">
                                          <p:stCondLst>
                                            <p:cond delay="0"/>
                                          </p:stCondLst>
                                        </p:cTn>
                                        <p:tgtEl>
                                          <p:spTgt spid="74761"/>
                                        </p:tgtEl>
                                        <p:attrNameLst>
                                          <p:attrName>style.visibility</p:attrName>
                                        </p:attrNameLst>
                                      </p:cBhvr>
                                      <p:to>
                                        <p:strVal val="visible"/>
                                      </p:to>
                                    </p:set>
                                    <p:anim calcmode="lin" valueType="num">
                                      <p:cBhvr>
                                        <p:cTn id="30" dur="500" fill="hold"/>
                                        <p:tgtEl>
                                          <p:spTgt spid="74761"/>
                                        </p:tgtEl>
                                        <p:attrNameLst>
                                          <p:attrName>ppt_w</p:attrName>
                                        </p:attrNameLst>
                                      </p:cBhvr>
                                      <p:tavLst>
                                        <p:tav tm="0">
                                          <p:val>
                                            <p:fltVal val="0"/>
                                          </p:val>
                                        </p:tav>
                                        <p:tav tm="100000">
                                          <p:val>
                                            <p:strVal val="#ppt_w"/>
                                          </p:val>
                                        </p:tav>
                                      </p:tavLst>
                                    </p:anim>
                                    <p:anim calcmode="lin" valueType="num">
                                      <p:cBhvr>
                                        <p:cTn id="31" dur="500" fill="hold"/>
                                        <p:tgtEl>
                                          <p:spTgt spid="74761"/>
                                        </p:tgtEl>
                                        <p:attrNameLst>
                                          <p:attrName>ppt_h</p:attrName>
                                        </p:attrNameLst>
                                      </p:cBhvr>
                                      <p:tavLst>
                                        <p:tav tm="0">
                                          <p:val>
                                            <p:fltVal val="0"/>
                                          </p:val>
                                        </p:tav>
                                        <p:tav tm="100000">
                                          <p:val>
                                            <p:strVal val="#ppt_h"/>
                                          </p:val>
                                        </p:tav>
                                      </p:tavLst>
                                    </p:anim>
                                  </p:childTnLst>
                                </p:cTn>
                              </p:par>
                            </p:childTnLst>
                          </p:cTn>
                        </p:par>
                        <p:par>
                          <p:cTn id="32" fill="hold" nodeType="afterGroup">
                            <p:stCondLst>
                              <p:cond delay="21000"/>
                            </p:stCondLst>
                            <p:childTnLst>
                              <p:par>
                                <p:cTn id="33" presetID="22" presetClass="entr" presetSubtype="4" fill="hold" grpId="0" nodeType="afterEffect">
                                  <p:stCondLst>
                                    <p:cond delay="3000"/>
                                  </p:stCondLst>
                                  <p:childTnLst>
                                    <p:set>
                                      <p:cBhvr>
                                        <p:cTn id="34" dur="1" fill="hold">
                                          <p:stCondLst>
                                            <p:cond delay="0"/>
                                          </p:stCondLst>
                                        </p:cTn>
                                        <p:tgtEl>
                                          <p:spTgt spid="74757"/>
                                        </p:tgtEl>
                                        <p:attrNameLst>
                                          <p:attrName>style.visibility</p:attrName>
                                        </p:attrNameLst>
                                      </p:cBhvr>
                                      <p:to>
                                        <p:strVal val="visible"/>
                                      </p:to>
                                    </p:set>
                                    <p:animEffect transition="in" filter="wipe(down)">
                                      <p:cBhvr>
                                        <p:cTn id="35" dur="500"/>
                                        <p:tgtEl>
                                          <p:spTgt spid="74757"/>
                                        </p:tgtEl>
                                      </p:cBhvr>
                                    </p:animEffect>
                                  </p:childTnLst>
                                </p:cTn>
                              </p:par>
                            </p:childTnLst>
                          </p:cTn>
                        </p:par>
                        <p:par>
                          <p:cTn id="36" fill="hold" nodeType="afterGroup">
                            <p:stCondLst>
                              <p:cond delay="24500"/>
                            </p:stCondLst>
                            <p:childTnLst>
                              <p:par>
                                <p:cTn id="37" presetID="22" presetClass="entr" presetSubtype="8" fill="hold" nodeType="afterEffect">
                                  <p:stCondLst>
                                    <p:cond delay="3000"/>
                                  </p:stCondLst>
                                  <p:childTnLst>
                                    <p:set>
                                      <p:cBhvr>
                                        <p:cTn id="38" dur="1" fill="hold">
                                          <p:stCondLst>
                                            <p:cond delay="0"/>
                                          </p:stCondLst>
                                        </p:cTn>
                                        <p:tgtEl>
                                          <p:spTgt spid="3"/>
                                        </p:tgtEl>
                                        <p:attrNameLst>
                                          <p:attrName>style.visibility</p:attrName>
                                        </p:attrNameLst>
                                      </p:cBhvr>
                                      <p:to>
                                        <p:strVal val="visible"/>
                                      </p:to>
                                    </p:set>
                                    <p:animEffect transition="in" filter="wipe(left)">
                                      <p:cBhvr>
                                        <p:cTn id="39" dur="500"/>
                                        <p:tgtEl>
                                          <p:spTgt spid="3"/>
                                        </p:tgtEl>
                                      </p:cBhvr>
                                    </p:animEffect>
                                  </p:childTnLst>
                                </p:cTn>
                              </p:par>
                            </p:childTnLst>
                          </p:cTn>
                        </p:par>
                        <p:par>
                          <p:cTn id="40" fill="hold" nodeType="afterGroup">
                            <p:stCondLst>
                              <p:cond delay="28000"/>
                            </p:stCondLst>
                            <p:childTnLst>
                              <p:par>
                                <p:cTn id="41" presetID="23" presetClass="entr" presetSubtype="16" fill="hold" grpId="0" nodeType="afterEffect">
                                  <p:stCondLst>
                                    <p:cond delay="3000"/>
                                  </p:stCondLst>
                                  <p:childTnLst>
                                    <p:set>
                                      <p:cBhvr>
                                        <p:cTn id="42" dur="1" fill="hold">
                                          <p:stCondLst>
                                            <p:cond delay="0"/>
                                          </p:stCondLst>
                                        </p:cTn>
                                        <p:tgtEl>
                                          <p:spTgt spid="74762"/>
                                        </p:tgtEl>
                                        <p:attrNameLst>
                                          <p:attrName>style.visibility</p:attrName>
                                        </p:attrNameLst>
                                      </p:cBhvr>
                                      <p:to>
                                        <p:strVal val="visible"/>
                                      </p:to>
                                    </p:set>
                                    <p:anim calcmode="lin" valueType="num">
                                      <p:cBhvr>
                                        <p:cTn id="43" dur="500" fill="hold"/>
                                        <p:tgtEl>
                                          <p:spTgt spid="74762"/>
                                        </p:tgtEl>
                                        <p:attrNameLst>
                                          <p:attrName>ppt_w</p:attrName>
                                        </p:attrNameLst>
                                      </p:cBhvr>
                                      <p:tavLst>
                                        <p:tav tm="0">
                                          <p:val>
                                            <p:fltVal val="0"/>
                                          </p:val>
                                        </p:tav>
                                        <p:tav tm="100000">
                                          <p:val>
                                            <p:strVal val="#ppt_w"/>
                                          </p:val>
                                        </p:tav>
                                      </p:tavLst>
                                    </p:anim>
                                    <p:anim calcmode="lin" valueType="num">
                                      <p:cBhvr>
                                        <p:cTn id="44" dur="500" fill="hold"/>
                                        <p:tgtEl>
                                          <p:spTgt spid="74762"/>
                                        </p:tgtEl>
                                        <p:attrNameLst>
                                          <p:attrName>ppt_h</p:attrName>
                                        </p:attrNameLst>
                                      </p:cBhvr>
                                      <p:tavLst>
                                        <p:tav tm="0">
                                          <p:val>
                                            <p:fltVal val="0"/>
                                          </p:val>
                                        </p:tav>
                                        <p:tav tm="100000">
                                          <p:val>
                                            <p:strVal val="#ppt_h"/>
                                          </p:val>
                                        </p:tav>
                                      </p:tavLst>
                                    </p:anim>
                                  </p:childTnLst>
                                </p:cTn>
                              </p:par>
                            </p:childTnLst>
                          </p:cTn>
                        </p:par>
                        <p:par>
                          <p:cTn id="45" fill="hold" nodeType="afterGroup">
                            <p:stCondLst>
                              <p:cond delay="31500"/>
                            </p:stCondLst>
                            <p:childTnLst>
                              <p:par>
                                <p:cTn id="46" presetID="22" presetClass="entr" presetSubtype="4" fill="hold" grpId="0" nodeType="afterEffect">
                                  <p:stCondLst>
                                    <p:cond delay="2000"/>
                                  </p:stCondLst>
                                  <p:childTnLst>
                                    <p:set>
                                      <p:cBhvr>
                                        <p:cTn id="47" dur="1" fill="hold">
                                          <p:stCondLst>
                                            <p:cond delay="0"/>
                                          </p:stCondLst>
                                        </p:cTn>
                                        <p:tgtEl>
                                          <p:spTgt spid="74758"/>
                                        </p:tgtEl>
                                        <p:attrNameLst>
                                          <p:attrName>style.visibility</p:attrName>
                                        </p:attrNameLst>
                                      </p:cBhvr>
                                      <p:to>
                                        <p:strVal val="visible"/>
                                      </p:to>
                                    </p:set>
                                    <p:animEffect transition="in" filter="wipe(down)">
                                      <p:cBhvr>
                                        <p:cTn id="48" dur="500"/>
                                        <p:tgtEl>
                                          <p:spTgt spid="74758"/>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8" presetClass="emph" presetSubtype="0" fill="hold" nodeType="clickEffect">
                                  <p:stCondLst>
                                    <p:cond delay="0"/>
                                  </p:stCondLst>
                                  <p:childTnLst>
                                    <p:animRot by="21600000">
                                      <p:cBhvr>
                                        <p:cTn id="52" dur="2000" fill="hold"/>
                                        <p:tgtEl>
                                          <p:spTgt spid="4"/>
                                        </p:tgtEl>
                                        <p:attrNameLst>
                                          <p:attrName>r</p:attrName>
                                        </p:attrNameLst>
                                      </p:cBhvr>
                                    </p:animRot>
                                  </p:childTnLst>
                                </p:cTn>
                              </p:par>
                            </p:childTnLst>
                          </p:cTn>
                        </p:par>
                      </p:childTnLst>
                    </p:cTn>
                  </p:par>
                  <p:par>
                    <p:cTn id="53" fill="hold" nodeType="clickPar">
                      <p:stCondLst>
                        <p:cond delay="indefinite"/>
                      </p:stCondLst>
                      <p:childTnLst>
                        <p:par>
                          <p:cTn id="54" fill="hold" nodeType="withGroup">
                            <p:stCondLst>
                              <p:cond delay="0"/>
                            </p:stCondLst>
                            <p:childTnLst>
                              <p:par>
                                <p:cTn id="55" presetID="8" presetClass="emph" presetSubtype="0" fill="hold" nodeType="clickEffect">
                                  <p:stCondLst>
                                    <p:cond delay="0"/>
                                  </p:stCondLst>
                                  <p:childTnLst>
                                    <p:animRot by="21600000">
                                      <p:cBhvr>
                                        <p:cTn id="56"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6" grpId="0" animBg="1" autoUpdateAnimBg="0"/>
      <p:bldP spid="74757" grpId="0" animBg="1"/>
      <p:bldP spid="74758" grpId="0" animBg="1"/>
      <p:bldP spid="74759" grpId="0" animBg="1" autoUpdateAnimBg="0"/>
      <p:bldP spid="74760" grpId="0" animBg="1" autoUpdateAnimBg="0"/>
      <p:bldP spid="74761" grpId="0" animBg="1" autoUpdateAnimBg="0"/>
      <p:bldP spid="74762"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 y="0"/>
            <a:ext cx="9139943" cy="6858000"/>
          </a:xfrm>
          <a:prstGeom prst="rect">
            <a:avLst/>
          </a:prstGeom>
        </p:spPr>
      </p:pic>
      <p:sp>
        <p:nvSpPr>
          <p:cNvPr id="2" name="Title 1"/>
          <p:cNvSpPr>
            <a:spLocks noGrp="1"/>
          </p:cNvSpPr>
          <p:nvPr>
            <p:ph type="ctrTitle"/>
          </p:nvPr>
        </p:nvSpPr>
        <p:spPr>
          <a:xfrm>
            <a:off x="180967" y="102581"/>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7" name="Text Box 3"/>
          <p:cNvSpPr txBox="1">
            <a:spLocks noChangeArrowheads="1"/>
          </p:cNvSpPr>
          <p:nvPr/>
        </p:nvSpPr>
        <p:spPr bwMode="auto">
          <a:xfrm>
            <a:off x="8170701" y="44451"/>
            <a:ext cx="86836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42س</a:t>
            </a:r>
            <a:endParaRPr lang="en-US" b="1" dirty="0">
              <a:solidFill>
                <a:srgbClr val="FFFFFF"/>
              </a:solidFill>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1" y="5920007"/>
            <a:ext cx="879122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صموئيل</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4D42BCAC-7EF0-3BEC-BD81-1CD7359A15FC}"/>
              </a:ext>
            </a:extLst>
          </p:cNvPr>
          <p:cNvSpPr txBox="1">
            <a:spLocks noChangeArrowheads="1"/>
          </p:cNvSpPr>
          <p:nvPr/>
        </p:nvSpPr>
        <p:spPr bwMode="auto">
          <a:xfrm>
            <a:off x="11251" y="-1253488"/>
            <a:ext cx="8820472" cy="1123977"/>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defRPr sz="4400" b="1">
                <a:solidFill>
                  <a:srgbClr val="FFFFFF"/>
                </a:solidFill>
                <a:effectLst>
                  <a:glow rad="127000">
                    <a:srgbClr val="000000"/>
                  </a:glow>
                </a:effectLst>
                <a:latin typeface="Arial" panose="020B0604020202020204" pitchFamily="34" charset="0"/>
                <a:cs typeface="Arial" panose="020B0604020202020204" pitchFamily="34" charset="0"/>
              </a:defRPr>
            </a:lvl1pPr>
            <a:lvl2pPr eaLnBrk="0" hangingPunct="0">
              <a:defRPr sz="4400">
                <a:solidFill>
                  <a:schemeClr val="bg1"/>
                </a:solidFill>
                <a:ea typeface="ＭＳ Ｐゴシック" pitchFamily="-108" charset="-128"/>
                <a:cs typeface="ＭＳ Ｐゴシック" pitchFamily="-108" charset="-128"/>
              </a:defRPr>
            </a:lvl2pPr>
            <a:lvl3pPr eaLnBrk="0" hangingPunct="0">
              <a:defRPr sz="4400">
                <a:solidFill>
                  <a:schemeClr val="bg1"/>
                </a:solidFill>
                <a:ea typeface="ＭＳ Ｐゴシック" pitchFamily="-108" charset="-128"/>
                <a:cs typeface="ＭＳ Ｐゴシック" pitchFamily="-108" charset="-128"/>
              </a:defRPr>
            </a:lvl3pPr>
            <a:lvl4pPr eaLnBrk="0" hangingPunct="0">
              <a:defRPr sz="4400">
                <a:solidFill>
                  <a:schemeClr val="bg1"/>
                </a:solidFill>
                <a:ea typeface="ＭＳ Ｐゴシック" pitchFamily="-108" charset="-128"/>
                <a:cs typeface="ＭＳ Ｐゴシック" pitchFamily="-108" charset="-128"/>
              </a:defRPr>
            </a:lvl4pPr>
            <a:lvl5pPr eaLnBrk="0" hangingPunct="0">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4000" dirty="0"/>
              <a:t>Eyad, please translate into Arabic</a:t>
            </a:r>
          </a:p>
        </p:txBody>
      </p:sp>
      <p:sp>
        <p:nvSpPr>
          <p:cNvPr id="3" name="TextBox 2">
            <a:extLst>
              <a:ext uri="{FF2B5EF4-FFF2-40B4-BE49-F238E27FC236}">
                <a16:creationId xmlns:a16="http://schemas.microsoft.com/office/drawing/2014/main" id="{A9888BFB-DB40-5C2A-6894-B0F1E4F88A74}"/>
              </a:ext>
            </a:extLst>
          </p:cNvPr>
          <p:cNvSpPr txBox="1"/>
          <p:nvPr/>
        </p:nvSpPr>
        <p:spPr>
          <a:xfrm>
            <a:off x="520578" y="2088741"/>
            <a:ext cx="8236820" cy="3170099"/>
          </a:xfrm>
          <a:prstGeom prst="rect">
            <a:avLst/>
          </a:prstGeom>
          <a:noFill/>
          <a:ln>
            <a:noFill/>
          </a:ln>
        </p:spPr>
        <p:txBody>
          <a:bodyPr vert="horz" wrap="square" lIns="91440" tIns="45720" rIns="91440" bIns="45720" numCol="1" anchor="ctr" anchorCtr="0" compatLnSpc="1">
            <a:prstTxWarp prst="textNoShape">
              <a:avLst/>
            </a:prstTxWarp>
          </a:bodyPr>
          <a:lstStyle>
            <a:defPPr>
              <a:defRPr lang="en-US"/>
            </a:defPPr>
            <a:lvl1pPr defTabSz="457200" eaLnBrk="0" hangingPunct="0">
              <a:defRPr sz="4000" b="1">
                <a:solidFill>
                  <a:prstClr val="white"/>
                </a:solidFill>
                <a:effectLst>
                  <a:glow rad="101600">
                    <a:prstClr val="black">
                      <a:alpha val="99000"/>
                    </a:prstClr>
                  </a:glow>
                </a:effectLst>
                <a:latin typeface="Arial" panose="020B0604020202020204" pitchFamily="34" charset="0"/>
                <a:cs typeface="Arial" panose="020B0604020202020204" pitchFamily="34" charset="0"/>
              </a:defRPr>
            </a:lvl1pPr>
            <a:lvl2pPr eaLnBrk="0" hangingPunct="0">
              <a:defRPr sz="4400">
                <a:latin typeface="Calibri" charset="0"/>
              </a:defRPr>
            </a:lvl2pPr>
            <a:lvl3pPr eaLnBrk="0" hangingPunct="0">
              <a:defRPr sz="4400">
                <a:latin typeface="Calibri" charset="0"/>
              </a:defRPr>
            </a:lvl3pPr>
            <a:lvl4pPr eaLnBrk="0" hangingPunct="0">
              <a:defRPr sz="4400">
                <a:latin typeface="Calibri" charset="0"/>
              </a:defRPr>
            </a:lvl4pPr>
            <a:lvl5pPr eaLnBrk="0" hangingPunct="0">
              <a:defRPr sz="4400">
                <a:latin typeface="Calibri" charset="0"/>
              </a:defRPr>
            </a:lvl5pPr>
            <a:lvl6pPr marL="457200" algn="ctr" fontAlgn="base">
              <a:spcBef>
                <a:spcPct val="0"/>
              </a:spcBef>
              <a:spcAft>
                <a:spcPct val="0"/>
              </a:spcAft>
              <a:defRPr sz="4400">
                <a:latin typeface="Calibri" charset="0"/>
              </a:defRPr>
            </a:lvl6pPr>
            <a:lvl7pPr marL="914400" algn="ctr" fontAlgn="base">
              <a:spcBef>
                <a:spcPct val="0"/>
              </a:spcBef>
              <a:spcAft>
                <a:spcPct val="0"/>
              </a:spcAft>
              <a:defRPr sz="4400">
                <a:latin typeface="Calibri" charset="0"/>
              </a:defRPr>
            </a:lvl7pPr>
            <a:lvl8pPr marL="1371600" algn="ctr" fontAlgn="base">
              <a:spcBef>
                <a:spcPct val="0"/>
              </a:spcBef>
              <a:spcAft>
                <a:spcPct val="0"/>
              </a:spcAft>
              <a:defRPr sz="4400">
                <a:latin typeface="Calibri" charset="0"/>
              </a:defRPr>
            </a:lvl8pPr>
            <a:lvl9pPr marL="1828800" algn="ctr" fontAlgn="base">
              <a:spcBef>
                <a:spcPct val="0"/>
              </a:spcBef>
              <a:spcAft>
                <a:spcPct val="0"/>
              </a:spcAft>
              <a:defRPr sz="4400">
                <a:latin typeface="Calibri" charset="0"/>
              </a:defRPr>
            </a:lvl9pPr>
          </a:lstStyle>
          <a:p>
            <a:r>
              <a:rPr lang="ar-JO" dirty="0"/>
              <a:t>إيمان إسرائيل في داود كراعي وحاكم </a:t>
            </a:r>
          </a:p>
          <a:p>
            <a:r>
              <a:rPr lang="ar-JO" dirty="0"/>
              <a:t>(2 صموئيل 5:2) </a:t>
            </a:r>
            <a:endParaRPr lang="en-US" dirty="0"/>
          </a:p>
          <a:p>
            <a:r>
              <a:rPr lang="ar-JO" dirty="0"/>
              <a:t>يرمز إلى إيمان شعوب العهد الأخرى</a:t>
            </a:r>
          </a:p>
          <a:p>
            <a:r>
              <a:rPr lang="ar-JO" dirty="0"/>
              <a:t>  بالملك الأزلي من نسل داود</a:t>
            </a:r>
          </a:p>
          <a:p>
            <a:r>
              <a:rPr lang="ar-JO" dirty="0"/>
              <a:t>الذي  سيضمن الخلاص والفداء الأبدي للإنسان</a:t>
            </a:r>
            <a:endParaRPr lang="en-US" dirty="0"/>
          </a:p>
        </p:txBody>
      </p:sp>
    </p:spTree>
    <p:extLst>
      <p:ext uri="{BB962C8B-B14F-4D97-AF65-F5344CB8AC3E}">
        <p14:creationId xmlns:p14="http://schemas.microsoft.com/office/powerpoint/2010/main" val="344295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Text Box 4"/>
          <p:cNvSpPr txBox="1">
            <a:spLocks noChangeArrowheads="1"/>
          </p:cNvSpPr>
          <p:nvPr/>
        </p:nvSpPr>
        <p:spPr bwMode="auto">
          <a:xfrm>
            <a:off x="1447800" y="3505200"/>
            <a:ext cx="6096000" cy="1015663"/>
          </a:xfrm>
          <a:prstGeom prst="rect">
            <a:avLst/>
          </a:prstGeom>
          <a:gradFill rotWithShape="0">
            <a:gsLst>
              <a:gs pos="0">
                <a:srgbClr val="0066CC"/>
              </a:gs>
              <a:gs pos="100000">
                <a:srgbClr val="0066CC">
                  <a:gamma/>
                  <a:shade val="46275"/>
                  <a:invGamma/>
                </a:srgb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3200" b="1" dirty="0">
                <a:solidFill>
                  <a:schemeClr val="bg2"/>
                </a:solidFill>
                <a:effectLst>
                  <a:outerShdw blurRad="38100" dist="38100" dir="2700000" algn="tl">
                    <a:srgbClr val="000000"/>
                  </a:outerShdw>
                </a:effectLst>
                <a:latin typeface="Arial"/>
                <a:cs typeface="Arial"/>
              </a:rPr>
              <a:t>عهود إدارية</a:t>
            </a:r>
            <a:br>
              <a:rPr lang="en-US" sz="3200" b="1" dirty="0">
                <a:solidFill>
                  <a:schemeClr val="bg2"/>
                </a:solidFill>
                <a:effectLst>
                  <a:outerShdw blurRad="38100" dist="38100" dir="2700000" algn="tl">
                    <a:srgbClr val="000000"/>
                  </a:outerShdw>
                </a:effectLst>
                <a:latin typeface="Arial"/>
                <a:cs typeface="Arial"/>
              </a:rPr>
            </a:br>
            <a:r>
              <a:rPr lang="ar-JO" sz="2800" b="1" i="1" dirty="0">
                <a:solidFill>
                  <a:schemeClr val="bg2"/>
                </a:solidFill>
                <a:effectLst>
                  <a:outerShdw blurRad="38100" dist="38100" dir="2700000" algn="tl">
                    <a:srgbClr val="000000"/>
                  </a:outerShdw>
                </a:effectLst>
                <a:latin typeface="Arial"/>
                <a:cs typeface="Arial"/>
              </a:rPr>
              <a:t>كيف تختبر البركة</a:t>
            </a:r>
            <a:endParaRPr lang="en-US" sz="2800" b="1" i="1" dirty="0">
              <a:solidFill>
                <a:schemeClr val="bg2"/>
              </a:solidFill>
              <a:effectLst>
                <a:outerShdw blurRad="38100" dist="38100" dir="2700000" algn="tl">
                  <a:srgbClr val="000000"/>
                </a:outerShdw>
              </a:effectLst>
              <a:latin typeface="Arial"/>
              <a:cs typeface="Arial"/>
            </a:endParaRPr>
          </a:p>
        </p:txBody>
      </p:sp>
      <p:sp>
        <p:nvSpPr>
          <p:cNvPr id="75781" name="AutoShape 5"/>
          <p:cNvSpPr>
            <a:spLocks noChangeArrowheads="1"/>
          </p:cNvSpPr>
          <p:nvPr/>
        </p:nvSpPr>
        <p:spPr bwMode="auto">
          <a:xfrm>
            <a:off x="533400" y="990600"/>
            <a:ext cx="762000" cy="4114800"/>
          </a:xfrm>
          <a:prstGeom prst="upArrow">
            <a:avLst>
              <a:gd name="adj1" fmla="val 50000"/>
              <a:gd name="adj2" fmla="val 135000"/>
            </a:avLst>
          </a:prstGeom>
          <a:gradFill rotWithShape="0">
            <a:gsLst>
              <a:gs pos="0">
                <a:srgbClr val="0066CC"/>
              </a:gs>
              <a:gs pos="100000">
                <a:srgbClr val="0066CC">
                  <a:gamma/>
                  <a:shade val="46275"/>
                  <a:invGamma/>
                </a:srgbClr>
              </a:gs>
            </a:gsLst>
            <a:lin ang="5400000" scaled="1"/>
          </a:gradFill>
          <a:ln w="9525">
            <a:solidFill>
              <a:schemeClr val="tx1"/>
            </a:solidFill>
            <a:miter lim="800000"/>
            <a:headEnd/>
            <a:tailEnd/>
          </a:ln>
          <a:effectLst>
            <a:outerShdw blurRad="63500" dist="68978" dir="1379351" algn="ctr" rotWithShape="0">
              <a:srgbClr val="CC9900">
                <a:alpha val="74998"/>
              </a:srgbClr>
            </a:outerShdw>
          </a:effectLst>
        </p:spPr>
        <p:txBody>
          <a:bodyPr wrap="none" anchor="ctr"/>
          <a:lstStyle/>
          <a:p>
            <a:pPr>
              <a:defRPr/>
            </a:pPr>
            <a:endParaRPr lang="en-US" sz="1600">
              <a:latin typeface="Arial"/>
              <a:ea typeface="+mn-ea"/>
              <a:cs typeface="Arial"/>
            </a:endParaRPr>
          </a:p>
        </p:txBody>
      </p:sp>
      <p:sp>
        <p:nvSpPr>
          <p:cNvPr id="75782" name="AutoShape 6"/>
          <p:cNvSpPr>
            <a:spLocks noChangeArrowheads="1"/>
          </p:cNvSpPr>
          <p:nvPr/>
        </p:nvSpPr>
        <p:spPr bwMode="auto">
          <a:xfrm>
            <a:off x="7696200" y="838200"/>
            <a:ext cx="838200" cy="4343400"/>
          </a:xfrm>
          <a:prstGeom prst="upArrow">
            <a:avLst>
              <a:gd name="adj1" fmla="val 50000"/>
              <a:gd name="adj2" fmla="val 129545"/>
            </a:avLst>
          </a:prstGeom>
          <a:gradFill rotWithShape="0">
            <a:gsLst>
              <a:gs pos="0">
                <a:srgbClr val="0066CC"/>
              </a:gs>
              <a:gs pos="100000">
                <a:srgbClr val="0066CC">
                  <a:gamma/>
                  <a:shade val="46275"/>
                  <a:invGamma/>
                </a:srgbClr>
              </a:gs>
            </a:gsLst>
            <a:lin ang="5400000" scaled="1"/>
          </a:gradFill>
          <a:ln w="9525">
            <a:solidFill>
              <a:schemeClr val="tx1"/>
            </a:solidFill>
            <a:miter lim="800000"/>
            <a:headEnd/>
            <a:tailEnd/>
          </a:ln>
          <a:effectLst>
            <a:outerShdw blurRad="63500" dist="68978" dir="1379351" algn="ctr" rotWithShape="0">
              <a:srgbClr val="CC9900">
                <a:alpha val="74998"/>
              </a:srgbClr>
            </a:outerShdw>
          </a:effectLst>
        </p:spPr>
        <p:txBody>
          <a:bodyPr wrap="none" anchor="ctr"/>
          <a:lstStyle/>
          <a:p>
            <a:pPr>
              <a:defRPr/>
            </a:pPr>
            <a:endParaRPr lang="en-US" sz="1600">
              <a:latin typeface="Arial"/>
              <a:ea typeface="+mn-ea"/>
              <a:cs typeface="Arial"/>
            </a:endParaRPr>
          </a:p>
        </p:txBody>
      </p:sp>
      <p:sp>
        <p:nvSpPr>
          <p:cNvPr id="75783" name="Text Box 7"/>
          <p:cNvSpPr txBox="1">
            <a:spLocks noChangeArrowheads="1"/>
          </p:cNvSpPr>
          <p:nvPr/>
        </p:nvSpPr>
        <p:spPr bwMode="auto">
          <a:xfrm>
            <a:off x="152400" y="2543176"/>
            <a:ext cx="3124200" cy="584775"/>
          </a:xfrm>
          <a:prstGeom prst="rect">
            <a:avLst/>
          </a:prstGeom>
          <a:gradFill rotWithShape="0">
            <a:gsLst>
              <a:gs pos="0">
                <a:srgbClr val="993300"/>
              </a:gs>
              <a:gs pos="100000">
                <a:schemeClr val="tx2"/>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3200" b="1" dirty="0">
                <a:solidFill>
                  <a:schemeClr val="bg2"/>
                </a:solidFill>
                <a:effectLst>
                  <a:outerShdw blurRad="38100" dist="38100" dir="2700000" algn="tl">
                    <a:srgbClr val="000000"/>
                  </a:outerShdw>
                </a:effectLst>
                <a:latin typeface="Arial"/>
                <a:cs typeface="Arial"/>
              </a:rPr>
              <a:t>الإبراهيمي</a:t>
            </a:r>
            <a:endParaRPr lang="en-US" sz="3200" b="1" dirty="0">
              <a:solidFill>
                <a:schemeClr val="bg2"/>
              </a:solidFill>
              <a:effectLst>
                <a:outerShdw blurRad="38100" dist="38100" dir="2700000" algn="tl">
                  <a:srgbClr val="000000"/>
                </a:outerShdw>
              </a:effectLst>
              <a:latin typeface="Arial"/>
              <a:cs typeface="Arial"/>
            </a:endParaRPr>
          </a:p>
        </p:txBody>
      </p:sp>
      <p:sp>
        <p:nvSpPr>
          <p:cNvPr id="75784" name="Text Box 8"/>
          <p:cNvSpPr txBox="1">
            <a:spLocks noChangeArrowheads="1"/>
          </p:cNvSpPr>
          <p:nvPr/>
        </p:nvSpPr>
        <p:spPr bwMode="auto">
          <a:xfrm>
            <a:off x="5657850" y="2559051"/>
            <a:ext cx="3105151" cy="584775"/>
          </a:xfrm>
          <a:prstGeom prst="rect">
            <a:avLst/>
          </a:prstGeom>
          <a:gradFill rotWithShape="0">
            <a:gsLst>
              <a:gs pos="0">
                <a:srgbClr val="800080">
                  <a:gamma/>
                  <a:shade val="46275"/>
                  <a:invGamma/>
                </a:srgbClr>
              </a:gs>
              <a:gs pos="100000">
                <a:srgbClr val="800080"/>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3200" b="1" dirty="0">
                <a:solidFill>
                  <a:schemeClr val="bg1"/>
                </a:solidFill>
                <a:effectLst>
                  <a:outerShdw blurRad="38100" dist="38100" dir="2700000" algn="tl">
                    <a:srgbClr val="000000"/>
                  </a:outerShdw>
                </a:effectLst>
                <a:latin typeface="Arial"/>
                <a:cs typeface="Arial"/>
              </a:rPr>
              <a:t>الداوودي</a:t>
            </a:r>
            <a:endParaRPr lang="en-US" sz="3200" b="1" dirty="0">
              <a:solidFill>
                <a:schemeClr val="bg1"/>
              </a:solidFill>
              <a:effectLst>
                <a:outerShdw blurRad="38100" dist="38100" dir="2700000" algn="tl">
                  <a:srgbClr val="000000"/>
                </a:outerShdw>
              </a:effectLst>
              <a:latin typeface="Arial"/>
              <a:cs typeface="Arial"/>
            </a:endParaRPr>
          </a:p>
        </p:txBody>
      </p:sp>
      <p:sp>
        <p:nvSpPr>
          <p:cNvPr id="75785" name="Text Box 9"/>
          <p:cNvSpPr txBox="1">
            <a:spLocks noChangeArrowheads="1"/>
          </p:cNvSpPr>
          <p:nvPr/>
        </p:nvSpPr>
        <p:spPr bwMode="auto">
          <a:xfrm>
            <a:off x="238125" y="5041900"/>
            <a:ext cx="4029075" cy="1077218"/>
          </a:xfrm>
          <a:prstGeom prst="rect">
            <a:avLst/>
          </a:prstGeom>
          <a:gradFill rotWithShape="0">
            <a:gsLst>
              <a:gs pos="0">
                <a:srgbClr val="0066CC"/>
              </a:gs>
              <a:gs pos="100000">
                <a:srgbClr val="0066CC">
                  <a:gamma/>
                  <a:shade val="46275"/>
                  <a:invGamma/>
                </a:srgb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3200" b="1" dirty="0">
                <a:solidFill>
                  <a:schemeClr val="bg2"/>
                </a:solidFill>
                <a:effectLst>
                  <a:outerShdw blurRad="38100" dist="38100" dir="2700000" algn="tl">
                    <a:srgbClr val="000000"/>
                  </a:outerShdw>
                </a:effectLst>
                <a:latin typeface="Arial"/>
                <a:cs typeface="Arial"/>
              </a:rPr>
              <a:t>الموسوي                        شروط طاعة إسرائيل</a:t>
            </a:r>
            <a:endParaRPr lang="en-US" sz="3200" b="1" i="1" dirty="0">
              <a:solidFill>
                <a:schemeClr val="bg2"/>
              </a:solidFill>
              <a:effectLst>
                <a:outerShdw blurRad="38100" dist="38100" dir="2700000" algn="tl">
                  <a:srgbClr val="000000"/>
                </a:outerShdw>
              </a:effectLst>
              <a:latin typeface="Arial"/>
              <a:cs typeface="Arial"/>
            </a:endParaRPr>
          </a:p>
        </p:txBody>
      </p:sp>
      <p:sp>
        <p:nvSpPr>
          <p:cNvPr id="75786" name="Text Box 10"/>
          <p:cNvSpPr txBox="1">
            <a:spLocks noChangeArrowheads="1"/>
          </p:cNvSpPr>
          <p:nvPr/>
        </p:nvSpPr>
        <p:spPr bwMode="auto">
          <a:xfrm>
            <a:off x="4800600" y="5041900"/>
            <a:ext cx="4200525" cy="1077218"/>
          </a:xfrm>
          <a:prstGeom prst="rect">
            <a:avLst/>
          </a:prstGeom>
          <a:gradFill rotWithShape="0">
            <a:gsLst>
              <a:gs pos="0">
                <a:srgbClr val="0066CC"/>
              </a:gs>
              <a:gs pos="100000">
                <a:srgbClr val="0066CC">
                  <a:gamma/>
                  <a:shade val="46275"/>
                  <a:invGamma/>
                </a:srgbClr>
              </a:gs>
            </a:gsLst>
            <a:lin ang="5400000" scaled="1"/>
          </a:gra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3200" b="1" dirty="0">
                <a:solidFill>
                  <a:schemeClr val="bg2"/>
                </a:solidFill>
                <a:effectLst>
                  <a:outerShdw blurRad="38100" dist="38100" dir="2700000" algn="tl">
                    <a:srgbClr val="000000"/>
                  </a:outerShdw>
                </a:effectLst>
                <a:latin typeface="Arial"/>
                <a:cs typeface="Arial"/>
              </a:rPr>
              <a:t>الجديد                             شروط الطاعة تحت المسيا</a:t>
            </a:r>
            <a:endParaRPr lang="en-US" sz="3200" b="1" i="1" dirty="0">
              <a:solidFill>
                <a:schemeClr val="bg2"/>
              </a:solidFill>
              <a:effectLst>
                <a:outerShdw blurRad="38100" dist="38100" dir="2700000" algn="tl">
                  <a:srgbClr val="000000"/>
                </a:outerShdw>
              </a:effectLst>
              <a:latin typeface="Arial"/>
              <a:cs typeface="Arial"/>
            </a:endParaRPr>
          </a:p>
        </p:txBody>
      </p:sp>
      <p:sp>
        <p:nvSpPr>
          <p:cNvPr id="75787" name="Text Box 11"/>
          <p:cNvSpPr txBox="1">
            <a:spLocks noChangeArrowheads="1"/>
          </p:cNvSpPr>
          <p:nvPr/>
        </p:nvSpPr>
        <p:spPr bwMode="auto">
          <a:xfrm>
            <a:off x="1143000" y="533401"/>
            <a:ext cx="67056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en-US" sz="2400" b="1">
                <a:solidFill>
                  <a:schemeClr val="bg1"/>
                </a:solidFill>
                <a:latin typeface="Arial"/>
                <a:ea typeface="+mn-ea"/>
                <a:cs typeface="Arial"/>
              </a:rPr>
              <a:t>Walt Russell, </a:t>
            </a:r>
            <a:r>
              <a:rPr lang="en-US" sz="2400" b="1" u="sng">
                <a:solidFill>
                  <a:schemeClr val="bg1"/>
                </a:solidFill>
                <a:latin typeface="Arial"/>
                <a:ea typeface="+mn-ea"/>
                <a:cs typeface="Arial"/>
              </a:rPr>
              <a:t>Playing with Fire</a:t>
            </a:r>
            <a:r>
              <a:rPr lang="en-US" sz="2400" b="1">
                <a:solidFill>
                  <a:schemeClr val="bg1"/>
                </a:solidFill>
                <a:latin typeface="Arial"/>
                <a:ea typeface="+mn-ea"/>
                <a:cs typeface="Arial"/>
              </a:rPr>
              <a:t>, p. 121</a:t>
            </a:r>
          </a:p>
        </p:txBody>
      </p:sp>
      <p:sp>
        <p:nvSpPr>
          <p:cNvPr id="75788" name="AutoShape 12"/>
          <p:cNvSpPr>
            <a:spLocks noChangeArrowheads="1"/>
          </p:cNvSpPr>
          <p:nvPr/>
        </p:nvSpPr>
        <p:spPr bwMode="auto">
          <a:xfrm>
            <a:off x="228600" y="76200"/>
            <a:ext cx="8686800" cy="1371600"/>
          </a:xfrm>
          <a:prstGeom prst="rightArrow">
            <a:avLst>
              <a:gd name="adj1" fmla="val 50000"/>
              <a:gd name="adj2" fmla="val 158333"/>
            </a:avLst>
          </a:prstGeom>
          <a:gradFill rotWithShape="0">
            <a:gsLst>
              <a:gs pos="0">
                <a:schemeClr val="tx1"/>
              </a:gs>
              <a:gs pos="50000">
                <a:srgbClr val="993300"/>
              </a:gs>
              <a:gs pos="100000">
                <a:schemeClr val="tx1"/>
              </a:gs>
            </a:gsLst>
            <a:lin ang="5400000" scaled="1"/>
          </a:gradFill>
          <a:ln w="9525">
            <a:solidFill>
              <a:schemeClr val="tx1"/>
            </a:solidFill>
            <a:miter lim="800000"/>
            <a:headEnd/>
            <a:tailEnd/>
          </a:ln>
          <a:effectLst>
            <a:outerShdw blurRad="63500" dist="91581" dir="3378596" algn="ctr" rotWithShape="0">
              <a:srgbClr val="CC9900">
                <a:alpha val="74998"/>
              </a:srgbClr>
            </a:outerShdw>
          </a:effectLst>
        </p:spPr>
        <p:txBody>
          <a:bodyPr wrap="none" anchor="ctr"/>
          <a:lstStyle/>
          <a:p>
            <a:pPr>
              <a:defRPr/>
            </a:pPr>
            <a:endParaRPr lang="en-US" sz="1600">
              <a:latin typeface="Arial"/>
              <a:ea typeface="+mn-ea"/>
              <a:cs typeface="Arial"/>
            </a:endParaRPr>
          </a:p>
        </p:txBody>
      </p:sp>
      <p:sp>
        <p:nvSpPr>
          <p:cNvPr id="75789" name="Text Box 13"/>
          <p:cNvSpPr txBox="1">
            <a:spLocks noChangeArrowheads="1"/>
          </p:cNvSpPr>
          <p:nvPr/>
        </p:nvSpPr>
        <p:spPr bwMode="auto">
          <a:xfrm>
            <a:off x="838200" y="350839"/>
            <a:ext cx="7207251" cy="769441"/>
          </a:xfrm>
          <a:prstGeom prst="rect">
            <a:avLst/>
          </a:prstGeom>
          <a:noFill/>
          <a:ln w="9525">
            <a:noFill/>
            <a:miter lim="800000"/>
            <a:headEnd/>
            <a:tailEnd/>
          </a:ln>
          <a:effectLst>
            <a:outerShdw blurRad="63500" dist="91581" dir="3378596" algn="ctr" rotWithShape="0">
              <a:schemeClr val="tx1">
                <a:alpha val="74998"/>
              </a:schemeClr>
            </a:outerShdw>
          </a:effectLst>
        </p:spPr>
        <p:txBody>
          <a:bodyPr>
            <a:spAutoFit/>
          </a:bodyPr>
          <a:lstStyle/>
          <a:p>
            <a:pPr>
              <a:spcBef>
                <a:spcPct val="50000"/>
              </a:spcBef>
              <a:defRPr/>
            </a:pPr>
            <a:r>
              <a:rPr lang="ar-JO" sz="4400" b="1" dirty="0">
                <a:solidFill>
                  <a:schemeClr val="bg2"/>
                </a:solidFill>
                <a:latin typeface="Arial"/>
                <a:ea typeface="+mn-ea"/>
                <a:cs typeface="Arial"/>
              </a:rPr>
              <a:t>البركة</a:t>
            </a:r>
            <a:endParaRPr lang="en-US" sz="4400" b="1" dirty="0">
              <a:solidFill>
                <a:schemeClr val="bg2"/>
              </a:solidFill>
              <a:latin typeface="Arial"/>
              <a:ea typeface="+mn-ea"/>
              <a:cs typeface="Arial"/>
            </a:endParaRPr>
          </a:p>
        </p:txBody>
      </p:sp>
      <p:sp>
        <p:nvSpPr>
          <p:cNvPr id="75790" name="AutoShape 14"/>
          <p:cNvSpPr>
            <a:spLocks noChangeArrowheads="1"/>
          </p:cNvSpPr>
          <p:nvPr/>
        </p:nvSpPr>
        <p:spPr bwMode="auto">
          <a:xfrm>
            <a:off x="3048000" y="4876800"/>
            <a:ext cx="2895600" cy="838200"/>
          </a:xfrm>
          <a:prstGeom prst="rightArrow">
            <a:avLst>
              <a:gd name="adj1" fmla="val 50000"/>
              <a:gd name="adj2" fmla="val 86364"/>
            </a:avLst>
          </a:prstGeom>
          <a:gradFill rotWithShape="0">
            <a:gsLst>
              <a:gs pos="0">
                <a:srgbClr val="0066CC"/>
              </a:gs>
              <a:gs pos="100000">
                <a:schemeClr val="tx2"/>
              </a:gs>
            </a:gsLst>
            <a:lin ang="5400000" scaled="1"/>
          </a:gradFill>
          <a:ln w="9525">
            <a:solidFill>
              <a:schemeClr val="tx1"/>
            </a:solidFill>
            <a:miter lim="800000"/>
            <a:headEnd/>
            <a:tailEnd/>
          </a:ln>
          <a:effectLst>
            <a:outerShdw blurRad="63500" dist="38099" dir="2700000" algn="ctr" rotWithShape="0">
              <a:schemeClr val="bg1">
                <a:alpha val="74998"/>
              </a:schemeClr>
            </a:outerShdw>
          </a:effectLst>
        </p:spPr>
        <p:txBody>
          <a:bodyPr wrap="none" anchor="ctr"/>
          <a:lstStyle/>
          <a:p>
            <a:pPr>
              <a:defRPr/>
            </a:pPr>
            <a:endParaRPr lang="en-US" sz="1600">
              <a:latin typeface="Arial"/>
              <a:ea typeface="+mn-ea"/>
              <a:cs typeface="Arial"/>
            </a:endParaRPr>
          </a:p>
        </p:txBody>
      </p:sp>
      <p:sp>
        <p:nvSpPr>
          <p:cNvPr id="75791" name="Text Box 15"/>
          <p:cNvSpPr txBox="1">
            <a:spLocks noChangeArrowheads="1"/>
          </p:cNvSpPr>
          <p:nvPr/>
        </p:nvSpPr>
        <p:spPr bwMode="auto">
          <a:xfrm>
            <a:off x="2895600" y="5035551"/>
            <a:ext cx="3200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400" b="1" dirty="0">
                <a:solidFill>
                  <a:schemeClr val="bg2"/>
                </a:solidFill>
                <a:latin typeface="Arial"/>
                <a:ea typeface="+mn-ea"/>
                <a:cs typeface="Arial"/>
              </a:rPr>
              <a:t>حل محلها</a:t>
            </a:r>
            <a:endParaRPr lang="en-US" sz="2400" b="1" dirty="0">
              <a:solidFill>
                <a:schemeClr val="bg2"/>
              </a:solidFill>
              <a:latin typeface="Arial"/>
              <a:ea typeface="+mn-ea"/>
              <a:cs typeface="Arial"/>
            </a:endParaRPr>
          </a:p>
        </p:txBody>
      </p:sp>
      <p:sp>
        <p:nvSpPr>
          <p:cNvPr id="75792" name="AutoShape 16"/>
          <p:cNvSpPr>
            <a:spLocks noChangeArrowheads="1"/>
          </p:cNvSpPr>
          <p:nvPr/>
        </p:nvSpPr>
        <p:spPr bwMode="auto">
          <a:xfrm>
            <a:off x="3200400" y="1997075"/>
            <a:ext cx="2514600" cy="838200"/>
          </a:xfrm>
          <a:prstGeom prst="rightArrow">
            <a:avLst>
              <a:gd name="adj1" fmla="val 50000"/>
              <a:gd name="adj2" fmla="val 75000"/>
            </a:avLst>
          </a:prstGeom>
          <a:gradFill rotWithShape="0">
            <a:gsLst>
              <a:gs pos="0">
                <a:srgbClr val="BE5F00">
                  <a:gamma/>
                  <a:shade val="46275"/>
                  <a:invGamma/>
                </a:srgbClr>
              </a:gs>
              <a:gs pos="100000">
                <a:srgbClr val="BE5F00"/>
              </a:gs>
            </a:gsLst>
            <a:lin ang="5400000" scaled="1"/>
          </a:gradFill>
          <a:ln w="9525">
            <a:solidFill>
              <a:schemeClr val="tx1"/>
            </a:solidFill>
            <a:miter lim="800000"/>
            <a:headEnd/>
            <a:tailEnd/>
          </a:ln>
          <a:effectLst>
            <a:outerShdw blurRad="63500" dist="38099" dir="2700000" algn="ctr" rotWithShape="0">
              <a:srgbClr val="CC9900">
                <a:alpha val="74998"/>
              </a:srgbClr>
            </a:outerShdw>
          </a:effectLst>
        </p:spPr>
        <p:txBody>
          <a:bodyPr wrap="none" anchor="ctr"/>
          <a:lstStyle/>
          <a:p>
            <a:pPr>
              <a:defRPr/>
            </a:pPr>
            <a:endParaRPr lang="en-US" sz="1600">
              <a:latin typeface="Arial"/>
              <a:ea typeface="+mn-ea"/>
              <a:cs typeface="Arial"/>
            </a:endParaRPr>
          </a:p>
        </p:txBody>
      </p:sp>
      <p:sp>
        <p:nvSpPr>
          <p:cNvPr id="75793" name="Text Box 17"/>
          <p:cNvSpPr txBox="1">
            <a:spLocks noChangeArrowheads="1"/>
          </p:cNvSpPr>
          <p:nvPr/>
        </p:nvSpPr>
        <p:spPr bwMode="auto">
          <a:xfrm>
            <a:off x="3352800" y="2155826"/>
            <a:ext cx="22098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400" b="1" dirty="0">
                <a:solidFill>
                  <a:schemeClr val="bg2"/>
                </a:solidFill>
                <a:latin typeface="Arial"/>
                <a:ea typeface="+mn-ea"/>
                <a:cs typeface="Arial"/>
              </a:rPr>
              <a:t>تم تضخيمه</a:t>
            </a:r>
            <a:endParaRPr lang="en-US" sz="2400" b="1" dirty="0">
              <a:solidFill>
                <a:schemeClr val="bg2"/>
              </a:solidFill>
              <a:latin typeface="Arial"/>
              <a:ea typeface="+mn-ea"/>
              <a:cs typeface="Arial"/>
            </a:endParaRPr>
          </a:p>
        </p:txBody>
      </p:sp>
      <p:sp>
        <p:nvSpPr>
          <p:cNvPr id="75794" name="Text Box 18"/>
          <p:cNvSpPr txBox="1">
            <a:spLocks noChangeArrowheads="1"/>
          </p:cNvSpPr>
          <p:nvPr/>
        </p:nvSpPr>
        <p:spPr bwMode="auto">
          <a:xfrm>
            <a:off x="5438775" y="3190876"/>
            <a:ext cx="3505200" cy="523220"/>
          </a:xfrm>
          <a:prstGeom prst="rect">
            <a:avLst/>
          </a:prstGeom>
          <a:gradFill rotWithShape="0">
            <a:gsLst>
              <a:gs pos="0">
                <a:srgbClr val="800080">
                  <a:gamma/>
                  <a:shade val="46275"/>
                  <a:invGamma/>
                </a:srgbClr>
              </a:gs>
              <a:gs pos="100000">
                <a:srgbClr val="800080"/>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2800" b="1" dirty="0">
                <a:solidFill>
                  <a:schemeClr val="bg1"/>
                </a:solidFill>
                <a:effectLst>
                  <a:outerShdw blurRad="38100" dist="38100" dir="2700000" algn="tl">
                    <a:srgbClr val="000000"/>
                  </a:outerShdw>
                </a:effectLst>
                <a:latin typeface="Arial"/>
                <a:cs typeface="Arial"/>
              </a:rPr>
              <a:t>2 صم 7 : 12 - 16</a:t>
            </a:r>
            <a:endParaRPr lang="en-US" sz="2800" b="1" dirty="0">
              <a:solidFill>
                <a:schemeClr val="bg1"/>
              </a:solidFill>
              <a:effectLst>
                <a:outerShdw blurRad="38100" dist="38100" dir="2700000" algn="tl">
                  <a:srgbClr val="000000"/>
                </a:outerShdw>
              </a:effectLst>
              <a:latin typeface="Arial"/>
              <a:cs typeface="Arial"/>
            </a:endParaRPr>
          </a:p>
        </p:txBody>
      </p:sp>
      <p:sp>
        <p:nvSpPr>
          <p:cNvPr id="75795" name="Rectangle 19"/>
          <p:cNvSpPr>
            <a:spLocks noGrp="1" noChangeArrowheads="1"/>
          </p:cNvSpPr>
          <p:nvPr>
            <p:ph type="title" idx="4294967295"/>
          </p:nvPr>
        </p:nvSpPr>
        <p:spPr>
          <a:xfrm>
            <a:off x="2057400" y="1263651"/>
            <a:ext cx="4876800" cy="584775"/>
          </a:xfrm>
          <a:gradFill rotWithShape="0">
            <a:gsLst>
              <a:gs pos="0">
                <a:srgbClr val="993300"/>
              </a:gs>
              <a:gs pos="100000">
                <a:schemeClr val="tx2"/>
              </a:gs>
            </a:gsLst>
            <a:lin ang="5400000" scaled="1"/>
          </a:gra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3200" b="1" dirty="0">
                <a:solidFill>
                  <a:schemeClr val="bg2"/>
                </a:solidFill>
                <a:effectLst>
                  <a:outerShdw blurRad="38100" dist="38100" dir="2700000" algn="tl">
                    <a:srgbClr val="000000"/>
                  </a:outerShdw>
                </a:effectLst>
                <a:latin typeface="Arial"/>
                <a:ea typeface="ＭＳ Ｐゴシック" charset="0"/>
                <a:cs typeface="Arial"/>
              </a:rPr>
              <a:t>عهود الوعد</a:t>
            </a:r>
            <a:endParaRPr lang="en-US" sz="3200" b="1" dirty="0">
              <a:solidFill>
                <a:schemeClr val="bg2"/>
              </a:solidFill>
              <a:effectLst>
                <a:outerShdw blurRad="38100" dist="38100" dir="2700000" algn="tl">
                  <a:srgbClr val="000000"/>
                </a:outerShdw>
              </a:effectLst>
              <a:latin typeface="Arial"/>
              <a:ea typeface="ＭＳ Ｐゴシック" charset="0"/>
              <a:cs typeface="Arial"/>
            </a:endParaRPr>
          </a:p>
        </p:txBody>
      </p:sp>
      <p:sp>
        <p:nvSpPr>
          <p:cNvPr id="192530" name="TextBox 18"/>
          <p:cNvSpPr txBox="1">
            <a:spLocks noChangeArrowheads="1"/>
          </p:cNvSpPr>
          <p:nvPr/>
        </p:nvSpPr>
        <p:spPr bwMode="auto">
          <a:xfrm>
            <a:off x="0" y="6492875"/>
            <a:ext cx="91440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D9D9D9"/>
                </a:solidFill>
              </a:rPr>
              <a:t>Walt Russell, </a:t>
            </a:r>
            <a:r>
              <a:rPr lang="en-US" sz="1800" b="1" i="1">
                <a:solidFill>
                  <a:srgbClr val="D9D9D9"/>
                </a:solidFill>
              </a:rPr>
              <a:t>Playing with Fire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5000"/>
                                  </p:stCondLst>
                                  <p:childTnLst>
                                    <p:set>
                                      <p:cBhvr>
                                        <p:cTn id="6" dur="1" fill="hold">
                                          <p:stCondLst>
                                            <p:cond delay="0"/>
                                          </p:stCondLst>
                                        </p:cTn>
                                        <p:tgtEl>
                                          <p:spTgt spid="75794"/>
                                        </p:tgtEl>
                                        <p:attrNameLst>
                                          <p:attrName>style.visibility</p:attrName>
                                        </p:attrNameLst>
                                      </p:cBhvr>
                                      <p:to>
                                        <p:strVal val="visible"/>
                                      </p:to>
                                    </p:set>
                                    <p:anim calcmode="lin" valueType="num">
                                      <p:cBhvr>
                                        <p:cTn id="7" dur="500" fill="hold"/>
                                        <p:tgtEl>
                                          <p:spTgt spid="75794"/>
                                        </p:tgtEl>
                                        <p:attrNameLst>
                                          <p:attrName>ppt_w</p:attrName>
                                        </p:attrNameLst>
                                      </p:cBhvr>
                                      <p:tavLst>
                                        <p:tav tm="0">
                                          <p:val>
                                            <p:fltVal val="0"/>
                                          </p:val>
                                        </p:tav>
                                        <p:tav tm="100000">
                                          <p:val>
                                            <p:strVal val="#ppt_w"/>
                                          </p:val>
                                        </p:tav>
                                      </p:tavLst>
                                    </p:anim>
                                    <p:anim calcmode="lin" valueType="num">
                                      <p:cBhvr>
                                        <p:cTn id="8" dur="500" fill="hold"/>
                                        <p:tgtEl>
                                          <p:spTgt spid="7579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mph" presetSubtype="0" fill="hold" grpId="0" nodeType="clickEffect">
                                  <p:stCondLst>
                                    <p:cond delay="0"/>
                                  </p:stCondLst>
                                  <p:childTnLst>
                                    <p:animScale>
                                      <p:cBhvr>
                                        <p:cTn id="12" dur="2000" fill="hold"/>
                                        <p:tgtEl>
                                          <p:spTgt spid="75784"/>
                                        </p:tgtEl>
                                      </p:cBhvr>
                                      <p:by x="150000" y="150000"/>
                                    </p:animScale>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mph" presetSubtype="0" fill="hold" grpId="1" nodeType="clickEffect">
                                  <p:stCondLst>
                                    <p:cond delay="0"/>
                                  </p:stCondLst>
                                  <p:childTnLst>
                                    <p:animScale>
                                      <p:cBhvr>
                                        <p:cTn id="16" dur="2000" fill="hold"/>
                                        <p:tgtEl>
                                          <p:spTgt spid="7579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4" grpId="0" animBg="1"/>
      <p:bldP spid="75794" grpId="0" animBg="1" autoUpdateAnimBg="0"/>
      <p:bldP spid="75794" grpId="1"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353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44501"/>
            <a:ext cx="9144000" cy="595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65" name="Rectangle 2"/>
          <p:cNvSpPr>
            <a:spLocks noGrp="1" noChangeArrowheads="1"/>
          </p:cNvSpPr>
          <p:nvPr>
            <p:ph type="title"/>
          </p:nvPr>
        </p:nvSpPr>
        <p:spPr/>
        <p:txBody>
          <a:bodyPr/>
          <a:lstStyle/>
          <a:p>
            <a:pPr algn="ctr" eaLnBrk="1" hangingPunct="1">
              <a:defRPr/>
            </a:pPr>
            <a:r>
              <a:rPr lang="ar-JO" dirty="0">
                <a:solidFill>
                  <a:srgbClr val="FFFFFF"/>
                </a:solidFill>
                <a:effectLst>
                  <a:glow rad="355600">
                    <a:schemeClr val="bg1">
                      <a:alpha val="89000"/>
                    </a:schemeClr>
                  </a:glow>
                </a:effectLst>
                <a:latin typeface="Arial" panose="020B0604020202020204" pitchFamily="34" charset="0"/>
                <a:cs typeface="Arial" panose="020B0604020202020204" pitchFamily="34" charset="0"/>
              </a:rPr>
              <a:t>النسل الموعود</a:t>
            </a:r>
            <a:endParaRPr lang="en-US" dirty="0">
              <a:solidFill>
                <a:srgbClr val="FFFFFF"/>
              </a:solidFill>
              <a:effectLst>
                <a:glow rad="355600">
                  <a:schemeClr val="bg1">
                    <a:alpha val="89000"/>
                  </a:schemeClr>
                </a:glow>
              </a:effectLst>
              <a:latin typeface="Arial" panose="020B0604020202020204" pitchFamily="34" charset="0"/>
              <a:cs typeface="Arial" panose="020B0604020202020204" pitchFamily="34" charset="0"/>
            </a:endParaRPr>
          </a:p>
        </p:txBody>
      </p:sp>
      <p:sp>
        <p:nvSpPr>
          <p:cNvPr id="62466" name="Rectangle 3"/>
          <p:cNvSpPr>
            <a:spLocks noGrp="1" noChangeArrowheads="1"/>
          </p:cNvSpPr>
          <p:nvPr>
            <p:ph type="body" idx="1"/>
          </p:nvPr>
        </p:nvSpPr>
        <p:spPr>
          <a:xfrm>
            <a:off x="323528" y="1600201"/>
            <a:ext cx="8640960" cy="2692895"/>
          </a:xfrm>
          <a:noFill/>
          <a:ln>
            <a:noFill/>
          </a:ln>
        </p:spPr>
        <p:txBody>
          <a:bodyPr vert="horz" wrap="square" lIns="91440" tIns="45720" rIns="91440" bIns="45720" numCol="1" anchor="ctr" anchorCtr="0" compatLnSpc="1">
            <a:prstTxWarp prst="textNoShape">
              <a:avLst/>
            </a:prstTxWarp>
          </a:bodyPr>
          <a:lstStyle/>
          <a:p>
            <a:pPr algn="ctr" rtl="1" eaLnBrk="1" hangingPunct="1">
              <a:spcBef>
                <a:spcPct val="0"/>
              </a:spcBef>
            </a:pPr>
            <a:r>
              <a:rPr lang="en-US" sz="4400" dirty="0">
                <a:solidFill>
                  <a:srgbClr val="FFFFFF"/>
                </a:solidFill>
                <a:effectLst>
                  <a:glow rad="355600">
                    <a:schemeClr val="bg1">
                      <a:alpha val="89000"/>
                    </a:schemeClr>
                  </a:glow>
                </a:effectLst>
                <a:latin typeface="Arial" panose="020B0604020202020204" pitchFamily="34" charset="0"/>
                <a:cs typeface="Arial" panose="020B0604020202020204" pitchFamily="34" charset="0"/>
              </a:rPr>
              <a:t>  </a:t>
            </a:r>
            <a:r>
              <a:rPr lang="ar-JO" sz="4400" dirty="0">
                <a:solidFill>
                  <a:srgbClr val="FFFFFF"/>
                </a:solidFill>
                <a:effectLst>
                  <a:glow rad="355600">
                    <a:schemeClr val="bg1">
                      <a:alpha val="89000"/>
                    </a:schemeClr>
                  </a:glow>
                </a:effectLst>
                <a:latin typeface="Arial" panose="020B0604020202020204" pitchFamily="34" charset="0"/>
                <a:cs typeface="Arial" panose="020B0604020202020204" pitchFamily="34" charset="0"/>
              </a:rPr>
              <a:t>استوفى داود متطلبات النسب لخط نسل يهوذا (تكوين 49: 10 ؛ عدد 24: 17)</a:t>
            </a:r>
            <a:endParaRPr lang="en-US" sz="4400" dirty="0">
              <a:solidFill>
                <a:srgbClr val="FFFFFF"/>
              </a:solidFill>
              <a:effectLst>
                <a:glow rad="355600">
                  <a:schemeClr val="bg1">
                    <a:alpha val="89000"/>
                  </a:schemeClr>
                </a:glow>
              </a:effectLst>
              <a:latin typeface="Arial" panose="020B0604020202020204" pitchFamily="34" charset="0"/>
              <a:cs typeface="Arial" panose="020B0604020202020204" pitchFamily="34" charset="0"/>
            </a:endParaRP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61" name="Picture 2"/>
          <p:cNvPicPr>
            <a:picLocks noChangeAspect="1"/>
          </p:cNvPicPr>
          <p:nvPr/>
        </p:nvPicPr>
        <p:blipFill>
          <a:blip r:embed="rId2" cstate="screen">
            <a:extLst>
              <a:ext uri="{28A0092B-C50C-407E-A947-70E740481C1C}">
                <a14:useLocalDpi xmlns:a14="http://schemas.microsoft.com/office/drawing/2010/main"/>
              </a:ext>
            </a:extLst>
          </a:blip>
          <a:srcRect l="1617" r="1582"/>
          <a:stretch>
            <a:fillRect/>
          </a:stretch>
        </p:blipFill>
        <p:spPr bwMode="auto">
          <a:xfrm>
            <a:off x="0" y="468314"/>
            <a:ext cx="9144000" cy="6386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03"/>
          <p:cNvGrpSpPr>
            <a:grpSpLocks/>
          </p:cNvGrpSpPr>
          <p:nvPr/>
        </p:nvGrpSpPr>
        <p:grpSpPr bwMode="auto">
          <a:xfrm>
            <a:off x="2178050" y="185739"/>
            <a:ext cx="7143751" cy="6557963"/>
            <a:chOff x="144" y="192"/>
            <a:chExt cx="4500" cy="4131"/>
          </a:xfrm>
        </p:grpSpPr>
        <p:sp>
          <p:nvSpPr>
            <p:cNvPr id="63492" name="Text Box 5"/>
            <p:cNvSpPr txBox="1">
              <a:spLocks noChangeArrowheads="1"/>
            </p:cNvSpPr>
            <p:nvPr/>
          </p:nvSpPr>
          <p:spPr bwMode="auto">
            <a:xfrm>
              <a:off x="144" y="192"/>
              <a:ext cx="1344"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ar-JO"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إبراهيم</a:t>
              </a:r>
              <a:endParaRPr lang="en-GB"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grpSp>
          <p:nvGrpSpPr>
            <p:cNvPr id="194565" name="Group 100"/>
            <p:cNvGrpSpPr>
              <a:grpSpLocks/>
            </p:cNvGrpSpPr>
            <p:nvPr/>
          </p:nvGrpSpPr>
          <p:grpSpPr bwMode="auto">
            <a:xfrm>
              <a:off x="576" y="432"/>
              <a:ext cx="4068" cy="3891"/>
              <a:chOff x="576" y="432"/>
              <a:chExt cx="4068" cy="3891"/>
            </a:xfrm>
          </p:grpSpPr>
          <p:cxnSp>
            <p:nvCxnSpPr>
              <p:cNvPr id="194566" name="AutoShape 7"/>
              <p:cNvCxnSpPr>
                <a:cxnSpLocks noChangeShapeType="1"/>
              </p:cNvCxnSpPr>
              <p:nvPr/>
            </p:nvCxnSpPr>
            <p:spPr bwMode="auto">
              <a:xfrm>
                <a:off x="672" y="43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495" name="Text Box 8"/>
              <p:cNvSpPr txBox="1">
                <a:spLocks noChangeArrowheads="1"/>
              </p:cNvSpPr>
              <p:nvPr/>
            </p:nvSpPr>
            <p:spPr bwMode="auto">
              <a:xfrm>
                <a:off x="576" y="480"/>
                <a:ext cx="610"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ar-JO"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إسحق</a:t>
                </a:r>
                <a:endParaRPr lang="en-GB"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68" name="AutoShape 9"/>
              <p:cNvCxnSpPr>
                <a:cxnSpLocks noChangeShapeType="1"/>
              </p:cNvCxnSpPr>
              <p:nvPr/>
            </p:nvCxnSpPr>
            <p:spPr bwMode="auto">
              <a:xfrm rot="16200000" flipH="1">
                <a:off x="879" y="75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497" name="Text Box 10"/>
              <p:cNvSpPr txBox="1">
                <a:spLocks noChangeArrowheads="1"/>
              </p:cNvSpPr>
              <p:nvPr/>
            </p:nvSpPr>
            <p:spPr bwMode="auto">
              <a:xfrm>
                <a:off x="864" y="816"/>
                <a:ext cx="610"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ar-JO"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يعقوب</a:t>
                </a:r>
                <a:endParaRPr lang="en-GB"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70" name="AutoShape 11"/>
              <p:cNvCxnSpPr>
                <a:cxnSpLocks noChangeShapeType="1"/>
              </p:cNvCxnSpPr>
              <p:nvPr/>
            </p:nvCxnSpPr>
            <p:spPr bwMode="auto">
              <a:xfrm rot="16200000" flipH="1">
                <a:off x="1119" y="104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499" name="Text Box 12"/>
              <p:cNvSpPr txBox="1">
                <a:spLocks noChangeArrowheads="1"/>
              </p:cNvSpPr>
              <p:nvPr/>
            </p:nvSpPr>
            <p:spPr bwMode="auto">
              <a:xfrm>
                <a:off x="1056" y="1104"/>
                <a:ext cx="610"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ar-JO"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يهوذا</a:t>
                </a:r>
                <a:endParaRPr lang="en-GB"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72" name="AutoShape 13"/>
              <p:cNvCxnSpPr>
                <a:cxnSpLocks noChangeShapeType="1"/>
              </p:cNvCxnSpPr>
              <p:nvPr/>
            </p:nvCxnSpPr>
            <p:spPr bwMode="auto">
              <a:xfrm rot="16200000" flipH="1">
                <a:off x="1359" y="132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01" name="Text Box 14"/>
              <p:cNvSpPr txBox="1">
                <a:spLocks noChangeArrowheads="1"/>
              </p:cNvSpPr>
              <p:nvPr/>
            </p:nvSpPr>
            <p:spPr bwMode="auto">
              <a:xfrm>
                <a:off x="1296" y="1392"/>
                <a:ext cx="610"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ar-JO"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فارص</a:t>
                </a:r>
                <a:endParaRPr lang="en-GB"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74" name="AutoShape 15"/>
              <p:cNvCxnSpPr>
                <a:cxnSpLocks noChangeShapeType="1"/>
              </p:cNvCxnSpPr>
              <p:nvPr/>
            </p:nvCxnSpPr>
            <p:spPr bwMode="auto">
              <a:xfrm rot="16200000" flipH="1">
                <a:off x="1599" y="16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03" name="Text Box 16"/>
              <p:cNvSpPr txBox="1">
                <a:spLocks noChangeArrowheads="1"/>
              </p:cNvSpPr>
              <p:nvPr/>
            </p:nvSpPr>
            <p:spPr bwMode="auto">
              <a:xfrm>
                <a:off x="1440" y="1680"/>
                <a:ext cx="870"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ar-JO"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حصرون</a:t>
                </a:r>
                <a:endParaRPr lang="en-GB"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76" name="AutoShape 17"/>
              <p:cNvCxnSpPr>
                <a:cxnSpLocks noChangeShapeType="1"/>
              </p:cNvCxnSpPr>
              <p:nvPr/>
            </p:nvCxnSpPr>
            <p:spPr bwMode="auto">
              <a:xfrm rot="16200000" flipH="1">
                <a:off x="1839" y="19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05" name="Text Box 18"/>
              <p:cNvSpPr txBox="1">
                <a:spLocks noChangeArrowheads="1"/>
              </p:cNvSpPr>
              <p:nvPr/>
            </p:nvSpPr>
            <p:spPr bwMode="auto">
              <a:xfrm>
                <a:off x="1776" y="1968"/>
                <a:ext cx="610"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ar-JO"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رام</a:t>
                </a:r>
                <a:endParaRPr lang="en-GB"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78" name="AutoShape 19"/>
              <p:cNvCxnSpPr>
                <a:cxnSpLocks noChangeShapeType="1"/>
              </p:cNvCxnSpPr>
              <p:nvPr/>
            </p:nvCxnSpPr>
            <p:spPr bwMode="auto">
              <a:xfrm rot="16200000" flipH="1">
                <a:off x="2031" y="219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07" name="Text Box 20"/>
              <p:cNvSpPr txBox="1">
                <a:spLocks noChangeArrowheads="1"/>
              </p:cNvSpPr>
              <p:nvPr/>
            </p:nvSpPr>
            <p:spPr bwMode="auto">
              <a:xfrm>
                <a:off x="1776" y="2256"/>
                <a:ext cx="1237"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ar-JO"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عميناداب</a:t>
                </a:r>
                <a:endParaRPr lang="en-GB"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80" name="AutoShape 21"/>
              <p:cNvCxnSpPr>
                <a:cxnSpLocks noChangeShapeType="1"/>
              </p:cNvCxnSpPr>
              <p:nvPr/>
            </p:nvCxnSpPr>
            <p:spPr bwMode="auto">
              <a:xfrm rot="16200000" flipH="1">
                <a:off x="2271" y="24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09" name="Text Box 22"/>
              <p:cNvSpPr txBox="1">
                <a:spLocks noChangeArrowheads="1"/>
              </p:cNvSpPr>
              <p:nvPr/>
            </p:nvSpPr>
            <p:spPr bwMode="auto">
              <a:xfrm>
                <a:off x="2064" y="2544"/>
                <a:ext cx="85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ar-JO"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نحشون</a:t>
                </a:r>
                <a:endParaRPr lang="en-GB"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82" name="AutoShape 23"/>
              <p:cNvCxnSpPr>
                <a:cxnSpLocks noChangeShapeType="1"/>
              </p:cNvCxnSpPr>
              <p:nvPr/>
            </p:nvCxnSpPr>
            <p:spPr bwMode="auto">
              <a:xfrm rot="16200000" flipH="1">
                <a:off x="2415" y="276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11" name="Text Box 24"/>
              <p:cNvSpPr txBox="1">
                <a:spLocks noChangeArrowheads="1"/>
              </p:cNvSpPr>
              <p:nvPr/>
            </p:nvSpPr>
            <p:spPr bwMode="auto">
              <a:xfrm>
                <a:off x="2304" y="2832"/>
                <a:ext cx="85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ar-JO"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سلمون</a:t>
                </a:r>
                <a:endParaRPr lang="en-GB"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84" name="AutoShape 25"/>
              <p:cNvCxnSpPr>
                <a:cxnSpLocks noChangeShapeType="1"/>
              </p:cNvCxnSpPr>
              <p:nvPr/>
            </p:nvCxnSpPr>
            <p:spPr bwMode="auto">
              <a:xfrm rot="16200000" flipH="1">
                <a:off x="2703" y="31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13" name="Text Box 26"/>
              <p:cNvSpPr txBox="1">
                <a:spLocks noChangeArrowheads="1"/>
              </p:cNvSpPr>
              <p:nvPr/>
            </p:nvSpPr>
            <p:spPr bwMode="auto">
              <a:xfrm>
                <a:off x="2640" y="3168"/>
                <a:ext cx="624"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ar-JO"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بوعز</a:t>
                </a:r>
                <a:endParaRPr lang="en-GB"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86" name="AutoShape 27"/>
              <p:cNvCxnSpPr>
                <a:cxnSpLocks noChangeShapeType="1"/>
              </p:cNvCxnSpPr>
              <p:nvPr/>
            </p:nvCxnSpPr>
            <p:spPr bwMode="auto">
              <a:xfrm rot="16200000" flipH="1">
                <a:off x="2895" y="344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15" name="Text Box 28"/>
              <p:cNvSpPr txBox="1">
                <a:spLocks noChangeArrowheads="1"/>
              </p:cNvSpPr>
              <p:nvPr/>
            </p:nvSpPr>
            <p:spPr bwMode="auto">
              <a:xfrm>
                <a:off x="2736" y="3504"/>
                <a:ext cx="85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ar-JO"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عوبيد</a:t>
                </a:r>
                <a:endParaRPr lang="en-GB"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88" name="AutoShape 29"/>
              <p:cNvCxnSpPr>
                <a:cxnSpLocks noChangeShapeType="1"/>
              </p:cNvCxnSpPr>
              <p:nvPr/>
            </p:nvCxnSpPr>
            <p:spPr bwMode="auto">
              <a:xfrm rot="16200000" flipH="1">
                <a:off x="3087" y="372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17" name="Text Box 30"/>
              <p:cNvSpPr txBox="1">
                <a:spLocks noChangeArrowheads="1"/>
              </p:cNvSpPr>
              <p:nvPr/>
            </p:nvSpPr>
            <p:spPr bwMode="auto">
              <a:xfrm>
                <a:off x="2976" y="3744"/>
                <a:ext cx="85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ar-JO"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يسى</a:t>
                </a:r>
                <a:endParaRPr lang="en-GB"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90" name="AutoShape 31"/>
              <p:cNvCxnSpPr>
                <a:cxnSpLocks noChangeShapeType="1"/>
              </p:cNvCxnSpPr>
              <p:nvPr/>
            </p:nvCxnSpPr>
            <p:spPr bwMode="auto">
              <a:xfrm rot="16200000" flipH="1">
                <a:off x="3327" y="396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19" name="Text Box 32"/>
              <p:cNvSpPr txBox="1">
                <a:spLocks noChangeArrowheads="1"/>
              </p:cNvSpPr>
              <p:nvPr/>
            </p:nvSpPr>
            <p:spPr bwMode="auto">
              <a:xfrm>
                <a:off x="3312" y="4032"/>
                <a:ext cx="1332"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ar-JO"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داود</a:t>
                </a:r>
                <a:endParaRPr lang="en-GB"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grpSp>
      </p:grpSp>
      <p:sp>
        <p:nvSpPr>
          <p:cNvPr id="63491" name="Rectangle 97"/>
          <p:cNvSpPr>
            <a:spLocks noGrp="1" noChangeArrowheads="1"/>
          </p:cNvSpPr>
          <p:nvPr>
            <p:ph type="title"/>
          </p:nvPr>
        </p:nvSpPr>
        <p:spPr>
          <a:xfrm>
            <a:off x="5429256" y="68833"/>
            <a:ext cx="4111296" cy="3505200"/>
          </a:xfrm>
        </p:spPr>
        <p:txBody>
          <a:bodyPr/>
          <a:lstStyle/>
          <a:p>
            <a:pPr algn="ctr" eaLnBrk="1" hangingPunct="1">
              <a:defRPr/>
            </a:pPr>
            <a:r>
              <a:rPr lang="ar-JO"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t>خط نسل</a:t>
            </a:r>
            <a:br>
              <a:rPr lang="ar-JO"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br>
            <a:r>
              <a:rPr lang="ar-JO"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t>داود</a:t>
            </a:r>
            <a:endParaRPr lang="en-US"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2" descr="king-davi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067800" cy="1097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2674" name="Rectangle 4"/>
          <p:cNvSpPr>
            <a:spLocks noGrp="1" noChangeArrowheads="1"/>
          </p:cNvSpPr>
          <p:nvPr>
            <p:ph type="title" idx="4294967295"/>
          </p:nvPr>
        </p:nvSpPr>
        <p:spPr>
          <a:xfrm>
            <a:off x="2133600" y="609600"/>
            <a:ext cx="6324600" cy="1066800"/>
          </a:xfrm>
        </p:spPr>
        <p:txBody>
          <a:bodyPr/>
          <a:lstStyle/>
          <a:p>
            <a:pPr eaLnBrk="1" hangingPunct="1"/>
            <a:br>
              <a:rPr lang="en-US" altLang="ja-JP" sz="2800" b="1" dirty="0">
                <a:solidFill>
                  <a:srgbClr val="FFFF00"/>
                </a:solidFill>
                <a:latin typeface="Arial" panose="020B0604020202020204" pitchFamily="34" charset="0"/>
                <a:ea typeface="ＭＳ Ｐゴシック" charset="0"/>
                <a:cs typeface="Arial" panose="020B0604020202020204" pitchFamily="34" charset="0"/>
              </a:rPr>
            </a:br>
            <a:r>
              <a:rPr lang="ar-JO" altLang="ja-JP" sz="2800" b="1" dirty="0">
                <a:solidFill>
                  <a:srgbClr val="FFFF00"/>
                </a:solidFill>
                <a:latin typeface="Arial" panose="020B0604020202020204" pitchFamily="34" charset="0"/>
                <a:ea typeface="ＭＳ Ｐゴシック" charset="0"/>
                <a:cs typeface="Arial" panose="020B0604020202020204" pitchFamily="34" charset="0"/>
              </a:rPr>
              <a:t>ربط ناثان وعد الله بداود (2 صم 7)</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6609" name="Rectangle 2"/>
          <p:cNvSpPr>
            <a:spLocks noGrp="1" noChangeArrowheads="1"/>
          </p:cNvSpPr>
          <p:nvPr>
            <p:ph type="title"/>
          </p:nvPr>
        </p:nvSpPr>
        <p:spPr>
          <a:xfrm>
            <a:off x="-36512" y="381001"/>
            <a:ext cx="2736851" cy="3408363"/>
          </a:xfrm>
        </p:spPr>
        <p:txBody>
          <a:bodyPr/>
          <a:lstStyle/>
          <a:p>
            <a:pPr algn="ctr" eaLnBrk="1" hangingPunct="1"/>
            <a:r>
              <a:rPr lang="ar-JO" sz="3600" b="1" dirty="0">
                <a:solidFill>
                  <a:srgbClr val="FFFFFF"/>
                </a:solidFill>
                <a:latin typeface="Arial" panose="020B0604020202020204" pitchFamily="34" charset="0"/>
                <a:cs typeface="Arial" panose="020B0604020202020204" pitchFamily="34" charset="0"/>
              </a:rPr>
              <a:t>بيت داود :</a:t>
            </a:r>
            <a:br>
              <a:rPr lang="en-US" altLang="ja-JP" sz="3600" b="1" dirty="0">
                <a:solidFill>
                  <a:srgbClr val="FFFFFF"/>
                </a:solidFill>
                <a:latin typeface="Arial" panose="020B0604020202020204" pitchFamily="34" charset="0"/>
                <a:cs typeface="Arial" panose="020B0604020202020204" pitchFamily="34" charset="0"/>
              </a:rPr>
            </a:br>
            <a:r>
              <a:rPr lang="ar-JO" altLang="ja-JP" sz="3600" b="1" dirty="0">
                <a:solidFill>
                  <a:srgbClr val="FFFFFF"/>
                </a:solidFill>
                <a:latin typeface="Arial" panose="020B0604020202020204" pitchFamily="34" charset="0"/>
                <a:cs typeface="Arial" panose="020B0604020202020204" pitchFamily="34" charset="0"/>
              </a:rPr>
              <a:t>أنا أبني لك بيتاً</a:t>
            </a:r>
            <a:br>
              <a:rPr lang="en-US" altLang="ja-JP" sz="3600" b="1" dirty="0">
                <a:solidFill>
                  <a:srgbClr val="FFFFFF"/>
                </a:solidFill>
                <a:latin typeface="Arial" panose="020B0604020202020204" pitchFamily="34" charset="0"/>
                <a:cs typeface="Arial" panose="020B0604020202020204" pitchFamily="34" charset="0"/>
              </a:rPr>
            </a:br>
            <a:endParaRPr lang="en-US" sz="2800" b="1" dirty="0">
              <a:solidFill>
                <a:srgbClr val="FFFFFF"/>
              </a:solidFill>
              <a:latin typeface="Arial" panose="020B0604020202020204" pitchFamily="34" charset="0"/>
              <a:cs typeface="Arial" panose="020B0604020202020204" pitchFamily="34" charset="0"/>
            </a:endParaRPr>
          </a:p>
        </p:txBody>
      </p:sp>
      <p:pic>
        <p:nvPicPr>
          <p:cNvPr id="196610" name="Picture 4" descr="Man"/>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533400" y="4419600"/>
            <a:ext cx="838200" cy="2286000"/>
          </a:xfrm>
          <a:noFill/>
        </p:spPr>
      </p:pic>
      <p:pic>
        <p:nvPicPr>
          <p:cNvPr id="283653" name="Picture 5" descr="C0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52800" y="1143000"/>
            <a:ext cx="48006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6612" name="Text Box 6"/>
          <p:cNvSpPr txBox="1">
            <a:spLocks noChangeArrowheads="1"/>
          </p:cNvSpPr>
          <p:nvPr/>
        </p:nvSpPr>
        <p:spPr bwMode="auto">
          <a:xfrm>
            <a:off x="1517287" y="4953000"/>
            <a:ext cx="370614" cy="1631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latin typeface="Arial" panose="020B0604020202020204" pitchFamily="34" charset="0"/>
                <a:cs typeface="Arial" panose="020B0604020202020204" pitchFamily="34" charset="0"/>
              </a:rPr>
              <a:t>D</a:t>
            </a:r>
          </a:p>
          <a:p>
            <a:pPr eaLnBrk="1" hangingPunct="1"/>
            <a:r>
              <a:rPr lang="en-US" sz="2000" b="1">
                <a:solidFill>
                  <a:srgbClr val="FFFFFF"/>
                </a:solidFill>
                <a:latin typeface="Arial" panose="020B0604020202020204" pitchFamily="34" charset="0"/>
                <a:cs typeface="Arial" panose="020B0604020202020204" pitchFamily="34" charset="0"/>
              </a:rPr>
              <a:t>A</a:t>
            </a:r>
          </a:p>
          <a:p>
            <a:pPr eaLnBrk="1" hangingPunct="1"/>
            <a:r>
              <a:rPr lang="en-US" sz="2000" b="1">
                <a:solidFill>
                  <a:srgbClr val="FFFFFF"/>
                </a:solidFill>
                <a:latin typeface="Arial" panose="020B0604020202020204" pitchFamily="34" charset="0"/>
                <a:cs typeface="Arial" panose="020B0604020202020204" pitchFamily="34" charset="0"/>
              </a:rPr>
              <a:t>V</a:t>
            </a:r>
          </a:p>
          <a:p>
            <a:pPr eaLnBrk="1" hangingPunct="1"/>
            <a:r>
              <a:rPr lang="en-US" sz="2000" b="1">
                <a:solidFill>
                  <a:srgbClr val="FFFFFF"/>
                </a:solidFill>
                <a:latin typeface="Arial" panose="020B0604020202020204" pitchFamily="34" charset="0"/>
                <a:cs typeface="Arial" panose="020B0604020202020204" pitchFamily="34" charset="0"/>
              </a:rPr>
              <a:t>I</a:t>
            </a:r>
          </a:p>
          <a:p>
            <a:pPr eaLnBrk="1" hangingPunct="1"/>
            <a:r>
              <a:rPr lang="en-US" sz="2000" b="1">
                <a:solidFill>
                  <a:srgbClr val="FFFFFF"/>
                </a:solidFill>
                <a:latin typeface="Arial" panose="020B0604020202020204" pitchFamily="34" charset="0"/>
                <a:cs typeface="Arial" panose="020B0604020202020204" pitchFamily="34" charset="0"/>
              </a:rPr>
              <a:t>D</a:t>
            </a:r>
          </a:p>
        </p:txBody>
      </p:sp>
      <p:pic>
        <p:nvPicPr>
          <p:cNvPr id="196613" name="Picture 7" descr="crown option A small"/>
          <p:cNvPicPr>
            <a:picLocks noGrp="1" noChangeAspect="1" noChangeArrowheads="1"/>
          </p:cNvPicPr>
          <p:nvPr>
            <p:ph sz="quarter" idx="3"/>
          </p:nvPr>
        </p:nvPicPr>
        <p:blipFill>
          <a:blip r:embed="rId5">
            <a:extLst>
              <a:ext uri="{28A0092B-C50C-407E-A947-70E740481C1C}">
                <a14:useLocalDpi xmlns:a14="http://schemas.microsoft.com/office/drawing/2010/main"/>
              </a:ext>
            </a:extLst>
          </a:blip>
          <a:srcRect/>
          <a:stretch>
            <a:fillRect/>
          </a:stretch>
        </p:blipFill>
        <p:spPr>
          <a:xfrm>
            <a:off x="533400" y="3886201"/>
            <a:ext cx="838200" cy="452438"/>
          </a:xfrm>
          <a:noFill/>
        </p:spPr>
      </p:pic>
      <p:sp>
        <p:nvSpPr>
          <p:cNvPr id="283656" name="AutoShape 8"/>
          <p:cNvSpPr>
            <a:spLocks noChangeArrowheads="1"/>
          </p:cNvSpPr>
          <p:nvPr/>
        </p:nvSpPr>
        <p:spPr bwMode="auto">
          <a:xfrm>
            <a:off x="2843213" y="0"/>
            <a:ext cx="6300787" cy="6400800"/>
          </a:xfrm>
          <a:prstGeom prst="cloudCallout">
            <a:avLst>
              <a:gd name="adj1" fmla="val -72398"/>
              <a:gd name="adj2" fmla="val 21282"/>
            </a:avLst>
          </a:prstGeom>
          <a:noFill/>
          <a:ln w="25400">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a:solidFill>
                <a:srgbClr val="FFCC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08227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365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7" presetClass="entr" presetSubtype="4" fill="hold" nodeType="clickEffect">
                                  <p:stCondLst>
                                    <p:cond delay="0"/>
                                  </p:stCondLst>
                                  <p:childTnLst>
                                    <p:set>
                                      <p:cBhvr>
                                        <p:cTn id="10" dur="1" fill="hold">
                                          <p:stCondLst>
                                            <p:cond delay="0"/>
                                          </p:stCondLst>
                                        </p:cTn>
                                        <p:tgtEl>
                                          <p:spTgt spid="283653"/>
                                        </p:tgtEl>
                                        <p:attrNameLst>
                                          <p:attrName>style.visibility</p:attrName>
                                        </p:attrNameLst>
                                      </p:cBhvr>
                                      <p:to>
                                        <p:strVal val="visible"/>
                                      </p:to>
                                    </p:set>
                                    <p:anim calcmode="lin" valueType="num">
                                      <p:cBhvr additive="base">
                                        <p:cTn id="11" dur="2000" fill="hold"/>
                                        <p:tgtEl>
                                          <p:spTgt spid="283653"/>
                                        </p:tgtEl>
                                        <p:attrNameLst>
                                          <p:attrName>ppt_x</p:attrName>
                                        </p:attrNameLst>
                                      </p:cBhvr>
                                      <p:tavLst>
                                        <p:tav tm="0">
                                          <p:val>
                                            <p:strVal val="#ppt_x"/>
                                          </p:val>
                                        </p:tav>
                                        <p:tav tm="100000">
                                          <p:val>
                                            <p:strVal val="#ppt_x"/>
                                          </p:val>
                                        </p:tav>
                                      </p:tavLst>
                                    </p:anim>
                                    <p:anim calcmode="lin" valueType="num">
                                      <p:cBhvr additive="base">
                                        <p:cTn id="12" dur="2000" fill="hold"/>
                                        <p:tgtEl>
                                          <p:spTgt spid="2836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6" grpId="0" animBg="1"/>
    </p:bld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7633" name="Rectangle 2"/>
          <p:cNvSpPr>
            <a:spLocks noGrp="1" noChangeArrowheads="1"/>
          </p:cNvSpPr>
          <p:nvPr>
            <p:ph type="title"/>
          </p:nvPr>
        </p:nvSpPr>
        <p:spPr>
          <a:xfrm>
            <a:off x="-36513" y="620713"/>
            <a:ext cx="7200901" cy="2182812"/>
          </a:xfrm>
        </p:spPr>
        <p:txBody>
          <a:bodyPr/>
          <a:lstStyle/>
          <a:p>
            <a:pPr algn="ctr" eaLnBrk="1" hangingPunct="1"/>
            <a:r>
              <a:rPr lang="ar-JO" sz="6000" dirty="0">
                <a:solidFill>
                  <a:srgbClr val="FFFFFF"/>
                </a:solidFill>
                <a:latin typeface="Tahoma" charset="0"/>
              </a:rPr>
              <a:t>لكن من سيبني الهيكل ؟</a:t>
            </a:r>
            <a:endParaRPr lang="en-US" sz="6000" dirty="0">
              <a:solidFill>
                <a:srgbClr val="FFFFFF"/>
              </a:solidFill>
              <a:latin typeface="Tahoma" charset="0"/>
            </a:endParaRPr>
          </a:p>
        </p:txBody>
      </p:sp>
      <p:pic>
        <p:nvPicPr>
          <p:cNvPr id="19763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00113" y="2708276"/>
            <a:ext cx="5294312" cy="370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7635" name="Rectangle 2"/>
          <p:cNvSpPr txBox="1">
            <a:spLocks noChangeArrowheads="1"/>
          </p:cNvSpPr>
          <p:nvPr/>
        </p:nvSpPr>
        <p:spPr bwMode="auto">
          <a:xfrm>
            <a:off x="6108700" y="2060576"/>
            <a:ext cx="3048000" cy="4797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3600" b="1" dirty="0">
                <a:solidFill>
                  <a:schemeClr val="tx2"/>
                </a:solidFill>
                <a:cs typeface="Arial" charset="0"/>
              </a:rPr>
              <a:t>بيت الله :</a:t>
            </a:r>
          </a:p>
          <a:p>
            <a:pPr eaLnBrk="1" hangingPunct="1"/>
            <a:r>
              <a:rPr lang="ar-JO" sz="3600" b="1" dirty="0">
                <a:solidFill>
                  <a:schemeClr val="tx2"/>
                </a:solidFill>
                <a:cs typeface="Arial" charset="0"/>
              </a:rPr>
              <a:t>أنا أبني لك بيتاً</a:t>
            </a:r>
            <a:endParaRPr lang="en-US" sz="2800" b="1" dirty="0">
              <a:solidFill>
                <a:schemeClr val="tx2"/>
              </a:solidFill>
              <a:cs typeface="Arial"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0" y="152401"/>
            <a:ext cx="4714877" cy="1633526"/>
          </a:xfrm>
        </p:spPr>
        <p:txBody>
          <a:bodyPr/>
          <a:lstStyle/>
          <a:p>
            <a:pPr algn="r" eaLnBrk="1" hangingPunct="1">
              <a:defRPr/>
            </a:pPr>
            <a:r>
              <a:rPr lang="ar-JO" sz="4000" b="1" dirty="0">
                <a:solidFill>
                  <a:schemeClr val="bg1"/>
                </a:solidFill>
                <a:effectLst>
                  <a:glow rad="177800">
                    <a:schemeClr val="tx1"/>
                  </a:glow>
                </a:effectLst>
                <a:latin typeface="Arial" panose="020B0604020202020204" pitchFamily="34" charset="0"/>
                <a:ea typeface="ＭＳ Ｐゴシック" charset="0"/>
                <a:cs typeface="Arial" panose="020B0604020202020204" pitchFamily="34" charset="0"/>
              </a:rPr>
              <a:t>آية مفتاحية</a:t>
            </a:r>
            <a:br>
              <a:rPr lang="en-US" sz="4000" b="1" dirty="0">
                <a:solidFill>
                  <a:schemeClr val="bg1"/>
                </a:solidFill>
                <a:effectLst>
                  <a:glow rad="177800">
                    <a:schemeClr val="tx1"/>
                  </a:glow>
                </a:effectLst>
                <a:latin typeface="Arial" panose="020B0604020202020204" pitchFamily="34" charset="0"/>
                <a:ea typeface="ＭＳ Ｐゴシック" charset="0"/>
                <a:cs typeface="Arial" panose="020B0604020202020204" pitchFamily="34" charset="0"/>
              </a:rPr>
            </a:br>
            <a:r>
              <a:rPr lang="ar-JO" sz="4000" b="1" dirty="0">
                <a:solidFill>
                  <a:schemeClr val="bg1"/>
                </a:solidFill>
                <a:effectLst>
                  <a:glow rad="177800">
                    <a:schemeClr val="tx1"/>
                  </a:glow>
                </a:effectLst>
                <a:latin typeface="Arial" panose="020B0604020202020204" pitchFamily="34" charset="0"/>
                <a:ea typeface="ＭＳ Ｐゴシック" charset="0"/>
                <a:cs typeface="Arial" panose="020B0604020202020204" pitchFamily="34" charset="0"/>
              </a:rPr>
              <a:t>٢ صموئيل ٧: ١٢-١٣ </a:t>
            </a:r>
            <a:endParaRPr lang="en-US" sz="4000" b="1" dirty="0">
              <a:solidFill>
                <a:schemeClr val="bg1"/>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
        <p:nvSpPr>
          <p:cNvPr id="189443" name="Text Box 8"/>
          <p:cNvSpPr txBox="1">
            <a:spLocks noChangeArrowheads="1"/>
          </p:cNvSpPr>
          <p:nvPr/>
        </p:nvSpPr>
        <p:spPr bwMode="auto">
          <a:xfrm>
            <a:off x="8305802" y="7620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6089" name="Rectangle 9"/>
          <p:cNvSpPr>
            <a:spLocks noChangeArrowheads="1"/>
          </p:cNvSpPr>
          <p:nvPr/>
        </p:nvSpPr>
        <p:spPr bwMode="auto">
          <a:xfrm>
            <a:off x="4572000" y="1785926"/>
            <a:ext cx="4572000" cy="50720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متى كملت أيامك واضطجعت مع آبائك أقيم بعدك نسلك الذي يخرج من أحشائك وأثبت مملكته هو يبني بيتاً لإسمي وأنا اثبت كرسي مملكته إلى الأبد </a:t>
            </a:r>
            <a:endParaRPr kumimoji="0" lang="en-US" sz="40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king-of-kings"/>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899" name="Rectangle 3"/>
          <p:cNvSpPr>
            <a:spLocks noGrp="1" noChangeArrowheads="1"/>
          </p:cNvSpPr>
          <p:nvPr>
            <p:ph type="title"/>
          </p:nvPr>
        </p:nvSpPr>
        <p:spPr>
          <a:xfrm>
            <a:off x="0" y="533400"/>
            <a:ext cx="8763000" cy="838200"/>
          </a:xfrm>
        </p:spPr>
        <p:txBody>
          <a:bodyPr/>
          <a:lstStyle/>
          <a:p>
            <a:pPr eaLnBrk="1" hangingPunct="1">
              <a:defRPr/>
            </a:pPr>
            <a:r>
              <a:rPr lang="ar-JO" sz="40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وعود العهد الداوودي</a:t>
            </a:r>
            <a:endParaRPr lang="en-US" sz="40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endParaRPr>
          </a:p>
        </p:txBody>
      </p:sp>
      <p:sp>
        <p:nvSpPr>
          <p:cNvPr id="80900" name="Rectangle 4"/>
          <p:cNvSpPr>
            <a:spLocks noGrp="1" noChangeArrowheads="1"/>
          </p:cNvSpPr>
          <p:nvPr>
            <p:ph type="body" idx="1"/>
          </p:nvPr>
        </p:nvSpPr>
        <p:spPr>
          <a:xfrm>
            <a:off x="8384" y="1600202"/>
            <a:ext cx="9172128" cy="676672"/>
          </a:xfrm>
        </p:spPr>
        <p:txBody>
          <a:bodyPr anchor="ctr"/>
          <a:lstStyle/>
          <a:p>
            <a:pPr marL="0" indent="0" algn="ctr" eaLnBrk="1" hangingPunct="1">
              <a:spcBef>
                <a:spcPct val="0"/>
              </a:spcBef>
              <a:buFontTx/>
              <a:buNone/>
              <a:defRPr/>
            </a:pPr>
            <a:r>
              <a:rPr lang="ar-JO" sz="28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بماذا وعد الله داود في 2 صموئيل 7 : 12  – 16 ؟</a:t>
            </a:r>
            <a:endParaRPr lang="en-US" sz="28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endParaRPr>
          </a:p>
        </p:txBody>
      </p:sp>
      <p:sp>
        <p:nvSpPr>
          <p:cNvPr id="80901" name="Text Box 5"/>
          <p:cNvSpPr txBox="1">
            <a:spLocks noChangeArrowheads="1"/>
          </p:cNvSpPr>
          <p:nvPr/>
        </p:nvSpPr>
        <p:spPr bwMode="auto">
          <a:xfrm>
            <a:off x="8530880" y="73969"/>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22</a:t>
            </a:r>
            <a:endParaRPr lang="en-US" sz="1800" dirty="0">
              <a:latin typeface="Arial" panose="020B0604020202020204" pitchFamily="34" charset="0"/>
              <a:cs typeface="Arial" panose="020B0604020202020204" pitchFamily="34" charset="0"/>
            </a:endParaRPr>
          </a:p>
        </p:txBody>
      </p:sp>
      <p:sp>
        <p:nvSpPr>
          <p:cNvPr id="195589"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ar-JO" sz="3200" b="1" dirty="0">
                <a:solidFill>
                  <a:schemeClr val="bg1"/>
                </a:solidFill>
                <a:latin typeface="Arial" panose="020B0604020202020204" pitchFamily="34" charset="0"/>
                <a:cs typeface="Arial" panose="020B0604020202020204" pitchFamily="34" charset="0"/>
              </a:rPr>
              <a:t>سلالة جديدة              (2 صم 7)</a:t>
            </a:r>
            <a:endParaRPr lang="en-US" sz="3200"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0900">
                                            <p:txEl>
                                              <p:pRg st="0" end="0"/>
                                            </p:txEl>
                                          </p:spTgt>
                                        </p:tgtEl>
                                        <p:attrNameLst>
                                          <p:attrName>style.visibility</p:attrName>
                                        </p:attrNameLst>
                                      </p:cBhvr>
                                      <p:to>
                                        <p:strVal val="visible"/>
                                      </p:to>
                                    </p:set>
                                    <p:animEffect transition="in" filter="circle(in)">
                                      <p:cBhvr>
                                        <p:cTn id="7" dur="2000"/>
                                        <p:tgtEl>
                                          <p:spTgt spid="8090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0901"/>
                                        </p:tgtEl>
                                        <p:attrNameLst>
                                          <p:attrName>style.visibility</p:attrName>
                                        </p:attrNameLst>
                                      </p:cBhvr>
                                      <p:to>
                                        <p:strVal val="visible"/>
                                      </p:to>
                                    </p:set>
                                    <p:animEffect transition="in" filter="circle(in)">
                                      <p:cBhvr>
                                        <p:cTn id="12" dur="2000"/>
                                        <p:tgtEl>
                                          <p:spTgt spid="80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build="p"/>
      <p:bldP spid="80901" grpId="0"/>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8657" name="Rectangle 2"/>
          <p:cNvSpPr>
            <a:spLocks noGrp="1" noChangeArrowheads="1"/>
          </p:cNvSpPr>
          <p:nvPr>
            <p:ph type="title"/>
          </p:nvPr>
        </p:nvSpPr>
        <p:spPr>
          <a:xfrm>
            <a:off x="38101" y="-100013"/>
            <a:ext cx="9105900" cy="931863"/>
          </a:xfrm>
        </p:spPr>
        <p:txBody>
          <a:bodyPr/>
          <a:lstStyle/>
          <a:p>
            <a:pPr algn="ctr" eaLnBrk="1" hangingPunct="1"/>
            <a:r>
              <a:rPr lang="ar-JO" sz="4800" b="1" dirty="0">
                <a:solidFill>
                  <a:schemeClr val="tx1"/>
                </a:solidFill>
                <a:latin typeface="Arial" charset="0"/>
              </a:rPr>
              <a:t>العهد الداوودي</a:t>
            </a:r>
            <a:endParaRPr lang="en-US" sz="4800" b="1" dirty="0">
              <a:solidFill>
                <a:schemeClr val="tx1"/>
              </a:solidFill>
              <a:latin typeface="Arial" charset="0"/>
            </a:endParaRPr>
          </a:p>
        </p:txBody>
      </p:sp>
      <p:sp>
        <p:nvSpPr>
          <p:cNvPr id="269315" name="Rectangle 3"/>
          <p:cNvSpPr>
            <a:spLocks noGrp="1" noChangeArrowheads="1"/>
          </p:cNvSpPr>
          <p:nvPr>
            <p:ph type="body" idx="1"/>
          </p:nvPr>
        </p:nvSpPr>
        <p:spPr>
          <a:xfrm>
            <a:off x="38101" y="690564"/>
            <a:ext cx="9105900" cy="6194425"/>
          </a:xfrm>
        </p:spPr>
        <p:txBody>
          <a:bodyPr/>
          <a:lstStyle/>
          <a:p>
            <a:pPr algn="ctr" eaLnBrk="1" hangingPunct="1">
              <a:lnSpc>
                <a:spcPct val="80000"/>
              </a:lnSpc>
              <a:buFontTx/>
              <a:buNone/>
            </a:pPr>
            <a:r>
              <a:rPr lang="ar-JO" sz="2400" b="1" dirty="0">
                <a:latin typeface="Arial" charset="0"/>
              </a:rPr>
              <a:t>2 صموئيل 7 : 12 - 16</a:t>
            </a:r>
            <a:endParaRPr lang="en-US" sz="2400" b="1" dirty="0">
              <a:latin typeface="Arial" charset="0"/>
            </a:endParaRPr>
          </a:p>
          <a:p>
            <a:pPr algn="ctr" eaLnBrk="1" hangingPunct="1">
              <a:lnSpc>
                <a:spcPct val="80000"/>
              </a:lnSpc>
              <a:buFontTx/>
              <a:buNone/>
            </a:pPr>
            <a:endParaRPr lang="en-US" sz="1200" b="1" dirty="0">
              <a:latin typeface="Arial" charset="0"/>
            </a:endParaRPr>
          </a:p>
          <a:p>
            <a:pPr algn="ctr" eaLnBrk="1" hangingPunct="1">
              <a:lnSpc>
                <a:spcPct val="80000"/>
              </a:lnSpc>
              <a:buFontTx/>
              <a:buNone/>
            </a:pPr>
            <a:r>
              <a:rPr lang="ar-JO" sz="2400" b="1" dirty="0">
                <a:latin typeface="Arial" charset="0"/>
              </a:rPr>
              <a:t>متى كملت أيامك واضطجعت مع آبائك أقيم بعدك </a:t>
            </a:r>
            <a:r>
              <a:rPr lang="ar-JO" sz="2400" b="1" dirty="0">
                <a:solidFill>
                  <a:schemeClr val="tx2"/>
                </a:solidFill>
                <a:latin typeface="Arial" charset="0"/>
              </a:rPr>
              <a:t>نسلك</a:t>
            </a:r>
            <a:r>
              <a:rPr lang="ar-JO" sz="2400" b="1" dirty="0">
                <a:latin typeface="Arial" charset="0"/>
              </a:rPr>
              <a:t> الذي يخرج من أحشائك وأثبت </a:t>
            </a:r>
            <a:r>
              <a:rPr lang="ar-JO" sz="2400" b="1" dirty="0">
                <a:solidFill>
                  <a:schemeClr val="tx2"/>
                </a:solidFill>
                <a:latin typeface="Arial" charset="0"/>
              </a:rPr>
              <a:t>مملكته</a:t>
            </a:r>
            <a:endParaRPr lang="en-US" sz="2400" b="1" dirty="0">
              <a:solidFill>
                <a:schemeClr val="tx2"/>
              </a:solidFill>
              <a:latin typeface="Arial" charset="0"/>
            </a:endParaRPr>
          </a:p>
          <a:p>
            <a:pPr algn="ctr" eaLnBrk="1" hangingPunct="1">
              <a:lnSpc>
                <a:spcPct val="80000"/>
              </a:lnSpc>
              <a:buFontTx/>
              <a:buNone/>
            </a:pPr>
            <a:endParaRPr lang="en-US" sz="2400" b="1" dirty="0">
              <a:latin typeface="Arial" charset="0"/>
            </a:endParaRPr>
          </a:p>
          <a:p>
            <a:pPr algn="ctr" eaLnBrk="1" hangingPunct="1">
              <a:lnSpc>
                <a:spcPct val="80000"/>
              </a:lnSpc>
              <a:buFontTx/>
              <a:buNone/>
            </a:pPr>
            <a:r>
              <a:rPr lang="ar-JO" sz="2400" b="1" dirty="0">
                <a:solidFill>
                  <a:schemeClr val="tx2"/>
                </a:solidFill>
                <a:latin typeface="Arial" charset="0"/>
              </a:rPr>
              <a:t>هو يبني بيتاً لإسمي </a:t>
            </a:r>
            <a:r>
              <a:rPr lang="ar-JO" sz="2400" b="1" dirty="0">
                <a:latin typeface="Arial" charset="0"/>
              </a:rPr>
              <a:t>وأنا أثبت أ</a:t>
            </a:r>
            <a:r>
              <a:rPr lang="ar-JO" sz="2400" b="1" dirty="0">
                <a:solidFill>
                  <a:schemeClr val="tx2"/>
                </a:solidFill>
                <a:latin typeface="Arial" charset="0"/>
              </a:rPr>
              <a:t>كرسي مملكته إلى الأبد أنا أكون له أباً وهو يكون لي ابناً </a:t>
            </a:r>
            <a:r>
              <a:rPr lang="ar-JO" sz="2400" b="1" dirty="0">
                <a:latin typeface="Arial" charset="0"/>
              </a:rPr>
              <a:t>إن تعود أؤدبه بقضيب الناس وبضربات بني آدم</a:t>
            </a:r>
            <a:endParaRPr lang="en-US" sz="2400" b="1" dirty="0">
              <a:latin typeface="Arial" charset="0"/>
            </a:endParaRPr>
          </a:p>
          <a:p>
            <a:pPr algn="ctr" eaLnBrk="1" hangingPunct="1">
              <a:lnSpc>
                <a:spcPct val="80000"/>
              </a:lnSpc>
              <a:buFontTx/>
              <a:buNone/>
            </a:pPr>
            <a:endParaRPr lang="en-US" sz="2400" b="1" dirty="0">
              <a:latin typeface="Arial" charset="0"/>
            </a:endParaRPr>
          </a:p>
          <a:p>
            <a:pPr algn="ctr" eaLnBrk="1" hangingPunct="1">
              <a:lnSpc>
                <a:spcPct val="80000"/>
              </a:lnSpc>
              <a:buFontTx/>
              <a:buNone/>
            </a:pPr>
            <a:r>
              <a:rPr lang="ar-JO" sz="2400" b="1" dirty="0">
                <a:latin typeface="Arial" charset="0"/>
              </a:rPr>
              <a:t>ولكن رحمتي </a:t>
            </a:r>
            <a:r>
              <a:rPr lang="ar-JO" sz="2400" b="1" dirty="0">
                <a:solidFill>
                  <a:schemeClr val="tx2"/>
                </a:solidFill>
                <a:latin typeface="Arial" charset="0"/>
              </a:rPr>
              <a:t>لا تنزع </a:t>
            </a:r>
            <a:r>
              <a:rPr lang="ar-JO" sz="2400" b="1" dirty="0">
                <a:latin typeface="Arial" charset="0"/>
              </a:rPr>
              <a:t>منه كما نزعتها من شاول الذي أزلته من أمامك</a:t>
            </a:r>
            <a:endParaRPr lang="en-US" sz="2400" b="1" dirty="0">
              <a:latin typeface="Arial" charset="0"/>
            </a:endParaRPr>
          </a:p>
          <a:p>
            <a:pPr algn="ctr" eaLnBrk="1" hangingPunct="1">
              <a:lnSpc>
                <a:spcPct val="80000"/>
              </a:lnSpc>
              <a:buFontTx/>
              <a:buNone/>
            </a:pPr>
            <a:endParaRPr lang="en-US" sz="2400" b="1" dirty="0">
              <a:latin typeface="Arial" charset="0"/>
            </a:endParaRPr>
          </a:p>
          <a:p>
            <a:pPr algn="ctr" eaLnBrk="1" hangingPunct="1">
              <a:lnSpc>
                <a:spcPct val="80000"/>
              </a:lnSpc>
              <a:buFontTx/>
              <a:buNone/>
            </a:pPr>
            <a:r>
              <a:rPr lang="ar-JO" sz="2400" b="1" dirty="0">
                <a:latin typeface="Arial" charset="0"/>
              </a:rPr>
              <a:t>ويأمن بيتك ومملكتك إلى الأبد أمامك </a:t>
            </a:r>
            <a:r>
              <a:rPr lang="ar-JO" sz="2400" b="1" dirty="0">
                <a:solidFill>
                  <a:schemeClr val="tx2"/>
                </a:solidFill>
                <a:latin typeface="Arial" charset="0"/>
              </a:rPr>
              <a:t>كرسيك</a:t>
            </a:r>
            <a:r>
              <a:rPr lang="ar-JO" sz="2400" b="1" dirty="0">
                <a:latin typeface="Arial" charset="0"/>
              </a:rPr>
              <a:t> يكون </a:t>
            </a:r>
            <a:r>
              <a:rPr lang="ar-JO" sz="2400" b="1" dirty="0">
                <a:solidFill>
                  <a:schemeClr val="tx2"/>
                </a:solidFill>
                <a:latin typeface="Arial" charset="0"/>
              </a:rPr>
              <a:t>ثابتاً إلى الأبد</a:t>
            </a:r>
            <a:endParaRPr lang="en-US" sz="2400" b="1" dirty="0">
              <a:solidFill>
                <a:schemeClr val="tx2"/>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69315">
                                            <p:txEl>
                                              <p:pRg st="2" end="2"/>
                                            </p:txEl>
                                          </p:spTgt>
                                        </p:tgtEl>
                                        <p:attrNameLst>
                                          <p:attrName>style.visibility</p:attrName>
                                        </p:attrNameLst>
                                      </p:cBhvr>
                                      <p:to>
                                        <p:strVal val="visible"/>
                                      </p:to>
                                    </p:set>
                                    <p:animEffect transition="in" filter="box(in)">
                                      <p:cBhvr>
                                        <p:cTn id="7" dur="500"/>
                                        <p:tgtEl>
                                          <p:spTgt spid="26931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69315">
                                            <p:txEl>
                                              <p:pRg st="0" end="0"/>
                                            </p:txEl>
                                          </p:spTgt>
                                        </p:tgtEl>
                                        <p:attrNameLst>
                                          <p:attrName>style.visibility</p:attrName>
                                        </p:attrNameLst>
                                      </p:cBhvr>
                                      <p:to>
                                        <p:strVal val="visible"/>
                                      </p:to>
                                    </p:set>
                                    <p:animEffect transition="in" filter="box(in)">
                                      <p:cBhvr>
                                        <p:cTn id="12" dur="500"/>
                                        <p:tgtEl>
                                          <p:spTgt spid="2693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69315">
                                            <p:txEl>
                                              <p:pRg st="4" end="4"/>
                                            </p:txEl>
                                          </p:spTgt>
                                        </p:tgtEl>
                                        <p:attrNameLst>
                                          <p:attrName>style.visibility</p:attrName>
                                        </p:attrNameLst>
                                      </p:cBhvr>
                                      <p:to>
                                        <p:strVal val="visible"/>
                                      </p:to>
                                    </p:set>
                                    <p:animEffect transition="in" filter="box(in)">
                                      <p:cBhvr>
                                        <p:cTn id="17" dur="500"/>
                                        <p:tgtEl>
                                          <p:spTgt spid="26931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69315">
                                            <p:txEl>
                                              <p:pRg st="6" end="6"/>
                                            </p:txEl>
                                          </p:spTgt>
                                        </p:tgtEl>
                                        <p:attrNameLst>
                                          <p:attrName>style.visibility</p:attrName>
                                        </p:attrNameLst>
                                      </p:cBhvr>
                                      <p:to>
                                        <p:strVal val="visible"/>
                                      </p:to>
                                    </p:set>
                                    <p:animEffect transition="in" filter="box(in)">
                                      <p:cBhvr>
                                        <p:cTn id="22" dur="500"/>
                                        <p:tgtEl>
                                          <p:spTgt spid="26931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69315">
                                            <p:txEl>
                                              <p:pRg st="8" end="8"/>
                                            </p:txEl>
                                          </p:spTgt>
                                        </p:tgtEl>
                                        <p:attrNameLst>
                                          <p:attrName>style.visibility</p:attrName>
                                        </p:attrNameLst>
                                      </p:cBhvr>
                                      <p:to>
                                        <p:strVal val="visible"/>
                                      </p:to>
                                    </p:set>
                                    <p:animEffect transition="in" filter="box(in)">
                                      <p:cBhvr>
                                        <p:cTn id="27" dur="500"/>
                                        <p:tgtEl>
                                          <p:spTgt spid="26931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968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57" name="Rectangle 2"/>
          <p:cNvSpPr>
            <a:spLocks noGrp="1" noChangeArrowheads="1"/>
          </p:cNvSpPr>
          <p:nvPr>
            <p:ph type="title"/>
          </p:nvPr>
        </p:nvSpPr>
        <p:spPr>
          <a:xfrm>
            <a:off x="0" y="-1687"/>
            <a:ext cx="9144000" cy="1462088"/>
          </a:xfrm>
        </p:spPr>
        <p:txBody>
          <a:bodyPr/>
          <a:lstStyle/>
          <a:p>
            <a:pPr algn="ctr" eaLnBrk="1" hangingPunct="1">
              <a:defRPr/>
            </a:pPr>
            <a:r>
              <a:rPr lang="ar-JO" sz="4800" b="1" dirty="0">
                <a:effectLst>
                  <a:glow rad="406400">
                    <a:schemeClr val="bg1">
                      <a:alpha val="92000"/>
                    </a:schemeClr>
                  </a:glow>
                </a:effectLst>
                <a:latin typeface="Arial" panose="020B0604020202020204" pitchFamily="34" charset="0"/>
                <a:cs typeface="Arial" panose="020B0604020202020204" pitchFamily="34" charset="0"/>
              </a:rPr>
              <a:t>العهد الداوودي هو </a:t>
            </a:r>
            <a:endParaRPr lang="en-US" sz="4800" b="1" dirty="0">
              <a:effectLst>
                <a:glow rad="406400">
                  <a:schemeClr val="bg1">
                    <a:alpha val="92000"/>
                  </a:schemeClr>
                </a:glow>
              </a:effectLst>
              <a:latin typeface="Arial" panose="020B0604020202020204" pitchFamily="34" charset="0"/>
              <a:cs typeface="Arial" panose="020B0604020202020204" pitchFamily="34" charset="0"/>
            </a:endParaRPr>
          </a:p>
        </p:txBody>
      </p:sp>
      <p:sp>
        <p:nvSpPr>
          <p:cNvPr id="70658" name="Rectangle 3"/>
          <p:cNvSpPr>
            <a:spLocks noGrp="1" noChangeArrowheads="1"/>
          </p:cNvSpPr>
          <p:nvPr>
            <p:ph type="body" idx="1"/>
          </p:nvPr>
        </p:nvSpPr>
        <p:spPr>
          <a:xfrm>
            <a:off x="0" y="1906488"/>
            <a:ext cx="9144000" cy="4114800"/>
          </a:xfrm>
        </p:spPr>
        <p:txBody>
          <a:bodyPr/>
          <a:lstStyle/>
          <a:p>
            <a:pPr algn="ctr" eaLnBrk="1" hangingPunct="1">
              <a:buFontTx/>
              <a:buNone/>
              <a:defRPr/>
            </a:pPr>
            <a:r>
              <a:rPr lang="ar-JO" sz="3600" b="1" dirty="0">
                <a:solidFill>
                  <a:schemeClr val="tx2"/>
                </a:solidFill>
                <a:effectLst>
                  <a:glow rad="406400">
                    <a:schemeClr val="bg1">
                      <a:alpha val="92000"/>
                    </a:schemeClr>
                  </a:glow>
                </a:effectLst>
                <a:latin typeface="Arial" panose="020B0604020202020204" pitchFamily="34" charset="0"/>
                <a:cs typeface="Arial" panose="020B0604020202020204" pitchFamily="34" charset="0"/>
              </a:rPr>
              <a:t>استمرارية ناحية النسل في العهد الإبراهيمي والوعد أن الملوك سيأتون من نسل إبراهيم</a:t>
            </a:r>
          </a:p>
          <a:p>
            <a:pPr algn="ctr" eaLnBrk="1" hangingPunct="1">
              <a:buFontTx/>
              <a:buNone/>
              <a:defRPr/>
            </a:pPr>
            <a:r>
              <a:rPr lang="ar-JO" sz="3600" b="1" dirty="0">
                <a:solidFill>
                  <a:schemeClr val="tx2"/>
                </a:solidFill>
                <a:effectLst>
                  <a:glow rad="406400">
                    <a:schemeClr val="bg1">
                      <a:alpha val="92000"/>
                    </a:schemeClr>
                  </a:glow>
                </a:effectLst>
                <a:latin typeface="Arial" panose="020B0604020202020204" pitchFamily="34" charset="0"/>
                <a:cs typeface="Arial" panose="020B0604020202020204" pitchFamily="34" charset="0"/>
              </a:rPr>
              <a:t>(تكوين 17 : 6 – 7)</a:t>
            </a:r>
            <a:endParaRPr lang="en-US" sz="3600" b="1" dirty="0">
              <a:solidFill>
                <a:schemeClr val="tx2"/>
              </a:solidFill>
              <a:effectLst>
                <a:glow rad="406400">
                  <a:schemeClr val="bg1">
                    <a:alpha val="92000"/>
                  </a:schemeClr>
                </a:glow>
              </a:effectLst>
              <a:latin typeface="Arial" panose="020B0604020202020204" pitchFamily="34" charset="0"/>
              <a:cs typeface="Arial" panose="020B0604020202020204" pitchFamily="34" charset="0"/>
            </a:endParaRPr>
          </a:p>
          <a:p>
            <a:pPr eaLnBrk="1" hangingPunct="1">
              <a:defRPr/>
            </a:pPr>
            <a:endParaRPr lang="en-US" sz="3600" b="1" dirty="0">
              <a:solidFill>
                <a:schemeClr val="tx2"/>
              </a:solidFill>
              <a:effectLst>
                <a:glow rad="406400">
                  <a:schemeClr val="bg1">
                    <a:alpha val="92000"/>
                  </a:schemeClr>
                </a:glow>
              </a:effectLst>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3" y="0"/>
            <a:ext cx="9162653" cy="6858000"/>
          </a:xfrm>
          <a:prstGeom prst="rect">
            <a:avLst/>
          </a:prstGeom>
        </p:spPr>
      </p:pic>
      <p:sp>
        <p:nvSpPr>
          <p:cNvPr id="2" name="Title 1"/>
          <p:cNvSpPr>
            <a:spLocks noGrp="1"/>
          </p:cNvSpPr>
          <p:nvPr>
            <p:ph type="ctrTitle"/>
          </p:nvPr>
        </p:nvSpPr>
        <p:spPr>
          <a:xfrm>
            <a:off x="-18652" y="-7614"/>
            <a:ext cx="9162651" cy="1397996"/>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المسيا</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79513" y="1602007"/>
            <a:ext cx="8611712"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يصور داود يسوع المسيح كونه الملك الإلهي المختار الذي سوف يقيم حكماً باراً وأبدياً .</a:t>
            </a:r>
          </a:p>
          <a:p>
            <a:pPr defTabSz="457200">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(مت 12 : 23، 21 : 15، لو 1 : 32 و69،</a:t>
            </a:r>
            <a:br>
              <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b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رؤ 5 : 5)</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1"/>
            <a:ext cx="86836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42س</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 y="5920007"/>
            <a:ext cx="879122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صموئيل</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173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3"/>
          <p:cNvSpPr>
            <a:spLocks noChangeArrowheads="1"/>
          </p:cNvSpPr>
          <p:nvPr/>
        </p:nvSpPr>
        <p:spPr bwMode="auto">
          <a:xfrm>
            <a:off x="1292226" y="357189"/>
            <a:ext cx="7110413" cy="181331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eaLnBrk="0" hangingPunct="0">
              <a:defRPr/>
            </a:pPr>
            <a:r>
              <a:rPr lang="en-US" sz="2800" b="1" dirty="0">
                <a:solidFill>
                  <a:srgbClr val="FAFD00"/>
                </a:solidFill>
                <a:latin typeface="Arial" panose="020B0604020202020204" pitchFamily="34" charset="0"/>
                <a:cs typeface="Arial" panose="020B0604020202020204" pitchFamily="34" charset="0"/>
              </a:rPr>
              <a:t>                            </a:t>
            </a:r>
            <a:r>
              <a:rPr lang="ar-JO" sz="2800" b="1" dirty="0">
                <a:solidFill>
                  <a:srgbClr val="FAFD00"/>
                </a:solidFill>
                <a:latin typeface="Arial" panose="020B0604020202020204" pitchFamily="34" charset="0"/>
                <a:cs typeface="Arial" panose="020B0604020202020204" pitchFamily="34" charset="0"/>
              </a:rPr>
              <a:t>تكوين 12 </a:t>
            </a:r>
          </a:p>
          <a:p>
            <a:pPr algn="r" eaLnBrk="0" hangingPunct="0">
              <a:defRPr/>
            </a:pPr>
            <a:r>
              <a:rPr lang="ar-JO" sz="2800" b="1" dirty="0">
                <a:solidFill>
                  <a:srgbClr val="FAFD00"/>
                </a:solidFill>
                <a:latin typeface="Arial" panose="020B0604020202020204" pitchFamily="34" charset="0"/>
                <a:cs typeface="Arial" panose="020B0604020202020204" pitchFamily="34" charset="0"/>
              </a:rPr>
              <a:t>1 و قال الرب لأبرام اذهب من أرضك ومن عشيرتك</a:t>
            </a:r>
          </a:p>
          <a:p>
            <a:pPr algn="r" eaLnBrk="0" hangingPunct="0">
              <a:defRPr/>
            </a:pPr>
            <a:r>
              <a:rPr lang="ar-JO" sz="2800" b="1" dirty="0">
                <a:solidFill>
                  <a:srgbClr val="FAFD00"/>
                </a:solidFill>
                <a:latin typeface="Arial" panose="020B0604020202020204" pitchFamily="34" charset="0"/>
                <a:cs typeface="Arial" panose="020B0604020202020204" pitchFamily="34" charset="0"/>
              </a:rPr>
              <a:t>                   ومن بيت أبيك إلى الأرض التي أريك</a:t>
            </a:r>
            <a:endParaRPr lang="en-US" sz="2800" b="1" dirty="0">
              <a:solidFill>
                <a:srgbClr val="FAFD00"/>
              </a:solidFill>
              <a:latin typeface="Arial" panose="020B0604020202020204" pitchFamily="34" charset="0"/>
              <a:cs typeface="Arial" panose="020B0604020202020204" pitchFamily="34" charset="0"/>
            </a:endParaRPr>
          </a:p>
          <a:p>
            <a:pPr algn="l"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93190" name="Rectangle 6"/>
          <p:cNvSpPr>
            <a:spLocks noChangeArrowheads="1"/>
          </p:cNvSpPr>
          <p:nvPr/>
        </p:nvSpPr>
        <p:spPr bwMode="auto">
          <a:xfrm>
            <a:off x="1154114" y="2125663"/>
            <a:ext cx="7110412" cy="1382430"/>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r" eaLnBrk="0" hangingPunct="0">
              <a:defRPr/>
            </a:pPr>
            <a:endParaRPr lang="en-US" sz="2800" b="1" dirty="0">
              <a:solidFill>
                <a:srgbClr val="FAFD00"/>
              </a:solidFill>
              <a:latin typeface="Arial" panose="020B0604020202020204" pitchFamily="34" charset="0"/>
              <a:ea typeface="MS PGothic" pitchFamily="34" charset="-128"/>
              <a:cs typeface="Arial" panose="020B0604020202020204" pitchFamily="34" charset="0"/>
            </a:endParaRPr>
          </a:p>
          <a:p>
            <a:pPr algn="r" eaLnBrk="0" hangingPunct="0">
              <a:defRPr/>
            </a:pPr>
            <a:r>
              <a:rPr lang="en-US" sz="2800" b="1" dirty="0">
                <a:solidFill>
                  <a:srgbClr val="FAFD00"/>
                </a:solidFill>
                <a:latin typeface="Arial" panose="020B0604020202020204" pitchFamily="34" charset="0"/>
                <a:ea typeface="MS PGothic" pitchFamily="34" charset="-128"/>
                <a:cs typeface="Arial" panose="020B0604020202020204" pitchFamily="34" charset="0"/>
              </a:rPr>
              <a:t>	</a:t>
            </a:r>
            <a:r>
              <a:rPr lang="ar-JO" sz="2800" b="1" dirty="0">
                <a:solidFill>
                  <a:srgbClr val="FAFD00"/>
                </a:solidFill>
                <a:latin typeface="Arial" panose="020B0604020202020204" pitchFamily="34" charset="0"/>
                <a:ea typeface="MS PGothic" pitchFamily="34" charset="-128"/>
                <a:cs typeface="Arial" panose="020B0604020202020204" pitchFamily="34" charset="0"/>
              </a:rPr>
              <a:t>2 فأجعلك </a:t>
            </a:r>
            <a:r>
              <a:rPr lang="ar-JO" sz="2800" b="1" dirty="0">
                <a:solidFill>
                  <a:srgbClr val="66FFFF"/>
                </a:solidFill>
                <a:latin typeface="Arial" panose="020B0604020202020204" pitchFamily="34" charset="0"/>
                <a:ea typeface="MS PGothic" pitchFamily="34" charset="-128"/>
                <a:cs typeface="Arial" panose="020B0604020202020204" pitchFamily="34" charset="0"/>
              </a:rPr>
              <a:t>أمة عظيمة </a:t>
            </a:r>
            <a:r>
              <a:rPr lang="ar-JO" sz="2800" b="1" dirty="0">
                <a:solidFill>
                  <a:srgbClr val="FAFD00"/>
                </a:solidFill>
                <a:latin typeface="Arial" panose="020B0604020202020204" pitchFamily="34" charset="0"/>
                <a:ea typeface="MS PGothic" pitchFamily="34" charset="-128"/>
                <a:cs typeface="Arial" panose="020B0604020202020204" pitchFamily="34" charset="0"/>
              </a:rPr>
              <a:t>وأباركك وأعظم اسمك وتكون بركة</a:t>
            </a:r>
            <a:endParaRPr lang="en-US" sz="2800" b="1" dirty="0">
              <a:solidFill>
                <a:srgbClr val="00DFCA"/>
              </a:solidFill>
              <a:latin typeface="Arial" panose="020B0604020202020204" pitchFamily="34" charset="0"/>
              <a:ea typeface="MS PGothic" pitchFamily="34" charset="-128"/>
              <a:cs typeface="Arial" panose="020B0604020202020204" pitchFamily="34" charset="0"/>
            </a:endParaRPr>
          </a:p>
        </p:txBody>
      </p:sp>
      <p:sp>
        <p:nvSpPr>
          <p:cNvPr id="93193" name="Rectangle 9"/>
          <p:cNvSpPr>
            <a:spLocks noChangeArrowheads="1"/>
          </p:cNvSpPr>
          <p:nvPr/>
        </p:nvSpPr>
        <p:spPr bwMode="auto">
          <a:xfrm>
            <a:off x="1131888" y="3856039"/>
            <a:ext cx="6797699" cy="951543"/>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r" eaLnBrk="0" hangingPunct="0">
              <a:defRPr/>
            </a:pPr>
            <a:r>
              <a:rPr lang="ar-JO" sz="2800" b="1" dirty="0">
                <a:solidFill>
                  <a:srgbClr val="FAFD00"/>
                </a:solidFill>
                <a:latin typeface="Arial" panose="020B0604020202020204" pitchFamily="34" charset="0"/>
                <a:cs typeface="Arial" panose="020B0604020202020204" pitchFamily="34" charset="0"/>
              </a:rPr>
              <a:t>3 وأبارك مباركيك ولاعنك العنه و</a:t>
            </a:r>
            <a:r>
              <a:rPr lang="ar-JO" sz="2800" b="1" dirty="0">
                <a:solidFill>
                  <a:srgbClr val="66FFFF"/>
                </a:solidFill>
                <a:latin typeface="Arial" panose="020B0604020202020204" pitchFamily="34" charset="0"/>
                <a:cs typeface="Arial" panose="020B0604020202020204" pitchFamily="34" charset="0"/>
              </a:rPr>
              <a:t>تتبارك فيك جميع قبائل الأرض</a:t>
            </a:r>
            <a:endParaRPr lang="en-US" sz="2800" b="1" dirty="0">
              <a:solidFill>
                <a:srgbClr val="66FFFF"/>
              </a:solidFill>
              <a:latin typeface="Arial" panose="020B0604020202020204" pitchFamily="34" charset="0"/>
              <a:cs typeface="Arial" panose="020B0604020202020204" pitchFamily="34" charset="0"/>
            </a:endParaRPr>
          </a:p>
        </p:txBody>
      </p:sp>
      <p:sp>
        <p:nvSpPr>
          <p:cNvPr id="93195" name="Rectangle 11"/>
          <p:cNvSpPr>
            <a:spLocks noChangeArrowheads="1"/>
          </p:cNvSpPr>
          <p:nvPr/>
        </p:nvSpPr>
        <p:spPr bwMode="auto">
          <a:xfrm>
            <a:off x="1168400" y="357189"/>
            <a:ext cx="7110413" cy="520655"/>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eaLnBrk="0" hangingPunct="0">
              <a:defRPr/>
            </a:pPr>
            <a:r>
              <a:rPr lang="en-US" sz="2800" b="1">
                <a:solidFill>
                  <a:srgbClr val="FAFD00"/>
                </a:solidFill>
                <a:latin typeface="Arial" panose="020B0604020202020204" pitchFamily="34" charset="0"/>
                <a:ea typeface="ＭＳ Ｐゴシック" pitchFamily="-108" charset="-128"/>
                <a:cs typeface="Arial" panose="020B0604020202020204" pitchFamily="34" charset="0"/>
              </a:rPr>
              <a:t>                            </a:t>
            </a:r>
          </a:p>
        </p:txBody>
      </p:sp>
      <p:grpSp>
        <p:nvGrpSpPr>
          <p:cNvPr id="5" name="Group 12"/>
          <p:cNvGrpSpPr>
            <a:grpSpLocks/>
          </p:cNvGrpSpPr>
          <p:nvPr/>
        </p:nvGrpSpPr>
        <p:grpSpPr bwMode="auto">
          <a:xfrm>
            <a:off x="5929323" y="4927601"/>
            <a:ext cx="2286016" cy="625475"/>
            <a:chOff x="2488" y="3104"/>
            <a:chExt cx="1808" cy="394"/>
          </a:xfrm>
        </p:grpSpPr>
        <p:sp>
          <p:nvSpPr>
            <p:cNvPr id="93197" name="Oval 13"/>
            <p:cNvSpPr>
              <a:spLocks noChangeArrowheads="1"/>
            </p:cNvSpPr>
            <p:nvPr/>
          </p:nvSpPr>
          <p:spPr bwMode="auto">
            <a:xfrm>
              <a:off x="2488" y="3104"/>
              <a:ext cx="1808" cy="394"/>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a:solidFill>
                  <a:srgbClr val="FFFFFF"/>
                </a:solidFill>
                <a:latin typeface="Arial" panose="020B0604020202020204" pitchFamily="34" charset="0"/>
                <a:ea typeface="ＭＳ Ｐゴシック" pitchFamily="-108" charset="-128"/>
                <a:cs typeface="Arial" panose="020B0604020202020204" pitchFamily="34" charset="0"/>
              </a:endParaRPr>
            </a:p>
          </p:txBody>
        </p:sp>
        <p:sp>
          <p:nvSpPr>
            <p:cNvPr id="93198" name="Rectangle 14"/>
            <p:cNvSpPr>
              <a:spLocks noChangeArrowheads="1"/>
            </p:cNvSpPr>
            <p:nvPr/>
          </p:nvSpPr>
          <p:spPr bwMode="auto">
            <a:xfrm>
              <a:off x="2689" y="3147"/>
              <a:ext cx="1586"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eaLnBrk="0" hangingPunct="0">
                <a:defRPr/>
              </a:pPr>
              <a:r>
                <a:rPr lang="ar-JO" sz="2800" dirty="0">
                  <a:solidFill>
                    <a:srgbClr val="FFFFFF"/>
                  </a:solidFill>
                  <a:latin typeface="Arial" panose="020B0604020202020204" pitchFamily="34" charset="0"/>
                  <a:ea typeface="ＭＳ Ｐゴシック" pitchFamily="-108" charset="-128"/>
                  <a:cs typeface="Arial" panose="020B0604020202020204" pitchFamily="34" charset="0"/>
                </a:rPr>
                <a:t>بركة</a:t>
              </a:r>
              <a:endParaRPr lang="en-US" sz="2800" dirty="0">
                <a:solidFill>
                  <a:srgbClr val="FFFFFF"/>
                </a:solidFill>
                <a:latin typeface="Arial" panose="020B0604020202020204" pitchFamily="34" charset="0"/>
                <a:ea typeface="ＭＳ Ｐゴシック" pitchFamily="-108" charset="-128"/>
                <a:cs typeface="Arial" panose="020B0604020202020204" pitchFamily="34" charset="0"/>
              </a:endParaRPr>
            </a:p>
          </p:txBody>
        </p:sp>
      </p:grpSp>
      <p:grpSp>
        <p:nvGrpSpPr>
          <p:cNvPr id="6" name="Group 15"/>
          <p:cNvGrpSpPr>
            <a:grpSpLocks/>
          </p:cNvGrpSpPr>
          <p:nvPr/>
        </p:nvGrpSpPr>
        <p:grpSpPr bwMode="auto">
          <a:xfrm>
            <a:off x="4894265" y="2012950"/>
            <a:ext cx="2249487" cy="582613"/>
            <a:chOff x="3083" y="1268"/>
            <a:chExt cx="1417" cy="367"/>
          </a:xfrm>
        </p:grpSpPr>
        <p:sp>
          <p:nvSpPr>
            <p:cNvPr id="93200" name="Oval 16"/>
            <p:cNvSpPr>
              <a:spLocks noChangeArrowheads="1"/>
            </p:cNvSpPr>
            <p:nvPr/>
          </p:nvSpPr>
          <p:spPr bwMode="auto">
            <a:xfrm>
              <a:off x="3083" y="1288"/>
              <a:ext cx="1365"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a:solidFill>
                  <a:srgbClr val="FFFFFF"/>
                </a:solidFill>
                <a:latin typeface="Arial" panose="020B0604020202020204" pitchFamily="34" charset="0"/>
                <a:ea typeface="ＭＳ Ｐゴシック" pitchFamily="-108" charset="-128"/>
                <a:cs typeface="Arial" panose="020B0604020202020204" pitchFamily="34" charset="0"/>
              </a:endParaRPr>
            </a:p>
          </p:txBody>
        </p:sp>
        <p:sp>
          <p:nvSpPr>
            <p:cNvPr id="93201" name="Rectangle 17"/>
            <p:cNvSpPr>
              <a:spLocks noChangeArrowheads="1"/>
            </p:cNvSpPr>
            <p:nvPr/>
          </p:nvSpPr>
          <p:spPr bwMode="auto">
            <a:xfrm>
              <a:off x="3264" y="1268"/>
              <a:ext cx="1236" cy="36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eaLnBrk="0" hangingPunct="0">
                <a:defRPr/>
              </a:pPr>
              <a:r>
                <a:rPr lang="ar-JO" sz="3200" dirty="0">
                  <a:solidFill>
                    <a:srgbClr val="FFFFFF"/>
                  </a:solidFill>
                  <a:latin typeface="Arial" panose="020B0604020202020204" pitchFamily="34" charset="0"/>
                  <a:ea typeface="ＭＳ Ｐゴシック" pitchFamily="-108" charset="-128"/>
                  <a:cs typeface="Arial" panose="020B0604020202020204" pitchFamily="34" charset="0"/>
                </a:rPr>
                <a:t>نسل</a:t>
              </a:r>
              <a:endParaRPr lang="en-US" sz="3200" dirty="0">
                <a:solidFill>
                  <a:srgbClr val="FFFFFF"/>
                </a:solidFill>
                <a:latin typeface="Arial" panose="020B0604020202020204" pitchFamily="34" charset="0"/>
                <a:ea typeface="ＭＳ Ｐゴシック" pitchFamily="-108" charset="-128"/>
                <a:cs typeface="Arial" panose="020B0604020202020204" pitchFamily="34" charset="0"/>
              </a:endParaRPr>
            </a:p>
          </p:txBody>
        </p:sp>
      </p:grpSp>
      <p:grpSp>
        <p:nvGrpSpPr>
          <p:cNvPr id="7" name="Group 18"/>
          <p:cNvGrpSpPr>
            <a:grpSpLocks/>
          </p:cNvGrpSpPr>
          <p:nvPr/>
        </p:nvGrpSpPr>
        <p:grpSpPr bwMode="auto">
          <a:xfrm>
            <a:off x="6611938" y="1176339"/>
            <a:ext cx="2252663" cy="534988"/>
            <a:chOff x="4165" y="741"/>
            <a:chExt cx="1419" cy="337"/>
          </a:xfrm>
        </p:grpSpPr>
        <p:sp>
          <p:nvSpPr>
            <p:cNvPr id="93203" name="Oval 19"/>
            <p:cNvSpPr>
              <a:spLocks noChangeArrowheads="1"/>
            </p:cNvSpPr>
            <p:nvPr/>
          </p:nvSpPr>
          <p:spPr bwMode="auto">
            <a:xfrm>
              <a:off x="4165" y="741"/>
              <a:ext cx="1419"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a:solidFill>
                  <a:srgbClr val="FFFFFF"/>
                </a:solidFill>
                <a:latin typeface="Arial" panose="020B0604020202020204" pitchFamily="34" charset="0"/>
                <a:ea typeface="ＭＳ Ｐゴシック" pitchFamily="-108" charset="-128"/>
                <a:cs typeface="Arial" panose="020B0604020202020204" pitchFamily="34" charset="0"/>
              </a:endParaRPr>
            </a:p>
          </p:txBody>
        </p:sp>
        <p:sp>
          <p:nvSpPr>
            <p:cNvPr id="93204" name="Rectangle 20"/>
            <p:cNvSpPr>
              <a:spLocks noChangeArrowheads="1"/>
            </p:cNvSpPr>
            <p:nvPr/>
          </p:nvSpPr>
          <p:spPr bwMode="auto">
            <a:xfrm>
              <a:off x="4380" y="750"/>
              <a:ext cx="1020"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eaLnBrk="0" hangingPunct="0">
                <a:defRPr/>
              </a:pPr>
              <a:r>
                <a:rPr lang="ar-JO" sz="2800" dirty="0">
                  <a:solidFill>
                    <a:srgbClr val="FFFFFF"/>
                  </a:solidFill>
                  <a:latin typeface="Arial" panose="020B0604020202020204" pitchFamily="34" charset="0"/>
                  <a:ea typeface="ＭＳ Ｐゴシック" pitchFamily="-108" charset="-128"/>
                  <a:cs typeface="Arial" panose="020B0604020202020204" pitchFamily="34" charset="0"/>
                </a:rPr>
                <a:t>أرض</a:t>
              </a:r>
              <a:endParaRPr lang="en-US" sz="2800" dirty="0">
                <a:solidFill>
                  <a:srgbClr val="FFFFFF"/>
                </a:solidFill>
                <a:latin typeface="Arial" panose="020B0604020202020204" pitchFamily="34" charset="0"/>
                <a:ea typeface="ＭＳ Ｐゴシック" pitchFamily="-108" charset="-128"/>
                <a:cs typeface="Arial" panose="020B0604020202020204" pitchFamily="34" charset="0"/>
              </a:endParaRPr>
            </a:p>
          </p:txBody>
        </p:sp>
      </p:grpSp>
      <p:sp>
        <p:nvSpPr>
          <p:cNvPr id="93205" name="Rectangle 21"/>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eaLnBrk="0" hangingPunct="0">
              <a:spcBef>
                <a:spcPct val="50000"/>
              </a:spcBef>
              <a:defRPr/>
            </a:pPr>
            <a:r>
              <a:rPr lang="en-US" sz="8800">
                <a:solidFill>
                  <a:srgbClr val="FFD34A"/>
                </a:solidFill>
                <a:latin typeface="Arial" panose="020B0604020202020204" pitchFamily="34" charset="0"/>
                <a:ea typeface="ＭＳ Ｐゴシック" pitchFamily="-108" charset="-128"/>
                <a:cs typeface="Arial" panose="020B0604020202020204" pitchFamily="34" charset="0"/>
              </a:rPr>
              <a:t>7</a:t>
            </a:r>
          </a:p>
        </p:txBody>
      </p:sp>
      <p:sp>
        <p:nvSpPr>
          <p:cNvPr id="93206" name="Line 22"/>
          <p:cNvSpPr>
            <a:spLocks noChangeShapeType="1"/>
          </p:cNvSpPr>
          <p:nvPr/>
        </p:nvSpPr>
        <p:spPr bwMode="auto">
          <a:xfrm>
            <a:off x="898526"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a:solidFill>
                <a:srgbClr val="FFFFFF"/>
              </a:solidFill>
              <a:latin typeface="Arial" panose="020B0604020202020204" pitchFamily="34" charset="0"/>
              <a:ea typeface="ＭＳ Ｐゴシック" pitchFamily="-111" charset="-128"/>
              <a:cs typeface="Arial" panose="020B0604020202020204" pitchFamily="34" charset="0"/>
            </a:endParaRPr>
          </a:p>
        </p:txBody>
      </p:sp>
      <p:sp>
        <p:nvSpPr>
          <p:cNvPr id="413706" name="Freeform 23"/>
          <p:cNvSpPr>
            <a:spLocks/>
          </p:cNvSpPr>
          <p:nvPr/>
        </p:nvSpPr>
        <p:spPr bwMode="auto">
          <a:xfrm>
            <a:off x="8764589" y="3565526"/>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413707" name="AutoShape 24"/>
          <p:cNvSpPr>
            <a:spLocks noChangeArrowheads="1"/>
          </p:cNvSpPr>
          <p:nvPr/>
        </p:nvSpPr>
        <p:spPr bwMode="auto">
          <a:xfrm>
            <a:off x="8053388" y="3457575"/>
            <a:ext cx="730251" cy="903288"/>
          </a:xfrm>
          <a:prstGeom prst="roundRect">
            <a:avLst>
              <a:gd name="adj" fmla="val 16667"/>
            </a:avLst>
          </a:prstGeom>
          <a:solidFill>
            <a:srgbClr val="E7EC26"/>
          </a:solidFill>
          <a:ln w="38100">
            <a:solidFill>
              <a:schemeClr val="bg2"/>
            </a:solidFill>
            <a:round/>
            <a:headEnd/>
            <a:tailEnd/>
          </a:ln>
        </p:spPr>
        <p:txBody>
          <a:bodyPr wrap="none" anchor="ctr"/>
          <a:lstStyle/>
          <a:p>
            <a:pPr algn="l" eaLnBrk="0" hangingPunct="0"/>
            <a:endParaRPr lang="en-US" sz="2400">
              <a:solidFill>
                <a:srgbClr val="FFFFFF"/>
              </a:solidFill>
              <a:latin typeface="Arial" panose="020B0604020202020204" pitchFamily="34" charset="0"/>
              <a:cs typeface="Arial" panose="020B0604020202020204" pitchFamily="34" charset="0"/>
            </a:endParaRPr>
          </a:p>
        </p:txBody>
      </p:sp>
      <p:sp>
        <p:nvSpPr>
          <p:cNvPr id="413708" name="Rectangle 25"/>
          <p:cNvSpPr>
            <a:spLocks noChangeArrowheads="1"/>
          </p:cNvSpPr>
          <p:nvPr/>
        </p:nvSpPr>
        <p:spPr bwMode="auto">
          <a:xfrm>
            <a:off x="8051801" y="3614738"/>
            <a:ext cx="952500" cy="1049337"/>
          </a:xfrm>
          <a:prstGeom prst="rect">
            <a:avLst/>
          </a:prstGeom>
          <a:solidFill>
            <a:srgbClr val="FFFF00"/>
          </a:solidFill>
          <a:ln w="38100">
            <a:solidFill>
              <a:srgbClr val="000000"/>
            </a:solidFill>
            <a:miter lim="800000"/>
            <a:headEnd/>
            <a:tailEnd/>
          </a:ln>
        </p:spPr>
        <p:txBody>
          <a:bodyPr wrap="none" anchor="ctr"/>
          <a:lstStyle/>
          <a:p>
            <a:pPr algn="l" eaLnBrk="0" hangingPunct="0"/>
            <a:endParaRPr lang="en-US" sz="2400">
              <a:solidFill>
                <a:srgbClr val="FFFFFF"/>
              </a:solidFill>
              <a:latin typeface="Arial" panose="020B0604020202020204" pitchFamily="34" charset="0"/>
              <a:cs typeface="Arial" panose="020B0604020202020204" pitchFamily="34" charset="0"/>
            </a:endParaRPr>
          </a:p>
        </p:txBody>
      </p:sp>
      <p:sp>
        <p:nvSpPr>
          <p:cNvPr id="413709" name="AutoShape 26"/>
          <p:cNvSpPr>
            <a:spLocks noChangeArrowheads="1"/>
          </p:cNvSpPr>
          <p:nvPr/>
        </p:nvSpPr>
        <p:spPr bwMode="auto">
          <a:xfrm>
            <a:off x="8072438" y="3482975"/>
            <a:ext cx="692151" cy="903288"/>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l" eaLnBrk="0" hangingPunct="0"/>
            <a:endParaRPr lang="en-US" sz="2400">
              <a:solidFill>
                <a:srgbClr val="FFFFFF"/>
              </a:solidFill>
              <a:latin typeface="Arial" panose="020B0604020202020204" pitchFamily="34" charset="0"/>
              <a:cs typeface="Arial" panose="020B0604020202020204" pitchFamily="34" charset="0"/>
            </a:endParaRPr>
          </a:p>
        </p:txBody>
      </p:sp>
      <p:sp>
        <p:nvSpPr>
          <p:cNvPr id="413710" name="Line 27"/>
          <p:cNvSpPr>
            <a:spLocks noChangeShapeType="1"/>
          </p:cNvSpPr>
          <p:nvPr/>
        </p:nvSpPr>
        <p:spPr bwMode="auto">
          <a:xfrm flipV="1">
            <a:off x="8113713" y="4014788"/>
            <a:ext cx="838200"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413711" name="Line 28"/>
          <p:cNvSpPr>
            <a:spLocks noChangeShapeType="1"/>
          </p:cNvSpPr>
          <p:nvPr/>
        </p:nvSpPr>
        <p:spPr bwMode="auto">
          <a:xfrm flipV="1">
            <a:off x="8113714" y="4217989"/>
            <a:ext cx="846137"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413712" name="Rectangle 29"/>
          <p:cNvSpPr>
            <a:spLocks noChangeArrowheads="1"/>
          </p:cNvSpPr>
          <p:nvPr/>
        </p:nvSpPr>
        <p:spPr bwMode="auto">
          <a:xfrm>
            <a:off x="8437563" y="4060825"/>
            <a:ext cx="3302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2400">
              <a:solidFill>
                <a:srgbClr val="FFFFFF"/>
              </a:solidFill>
              <a:latin typeface="Arial" panose="020B0604020202020204" pitchFamily="34" charset="0"/>
              <a:cs typeface="Arial" panose="020B0604020202020204" pitchFamily="34" charset="0"/>
            </a:endParaRPr>
          </a:p>
        </p:txBody>
      </p:sp>
      <p:sp>
        <p:nvSpPr>
          <p:cNvPr id="413713" name="Rectangle 30"/>
          <p:cNvSpPr>
            <a:spLocks noChangeArrowheads="1"/>
          </p:cNvSpPr>
          <p:nvPr/>
        </p:nvSpPr>
        <p:spPr bwMode="auto">
          <a:xfrm>
            <a:off x="8186739" y="3832226"/>
            <a:ext cx="666848"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eaLnBrk="0" hangingPunct="0"/>
            <a:r>
              <a:rPr lang="en-US" sz="1000" b="1">
                <a:solidFill>
                  <a:srgbClr val="000000"/>
                </a:solidFill>
                <a:latin typeface="Arial" panose="020B0604020202020204" pitchFamily="34" charset="0"/>
                <a:cs typeface="Arial" panose="020B0604020202020204" pitchFamily="34" charset="0"/>
              </a:rPr>
              <a:t>L - S - B</a:t>
            </a:r>
          </a:p>
        </p:txBody>
      </p:sp>
      <p:sp>
        <p:nvSpPr>
          <p:cNvPr id="413714" name="Rectangle 31"/>
          <p:cNvSpPr>
            <a:spLocks noChangeArrowheads="1"/>
          </p:cNvSpPr>
          <p:nvPr/>
        </p:nvSpPr>
        <p:spPr bwMode="auto">
          <a:xfrm>
            <a:off x="8175626" y="3654425"/>
            <a:ext cx="72776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eaLnBrk="0" hangingPunct="0"/>
            <a:r>
              <a:rPr lang="en-US" sz="900" b="1">
                <a:solidFill>
                  <a:srgbClr val="000000"/>
                </a:solidFill>
                <a:latin typeface="Arial" panose="020B0604020202020204" pitchFamily="34" charset="0"/>
                <a:cs typeface="Arial" panose="020B0604020202020204" pitchFamily="34" charset="0"/>
              </a:rPr>
              <a:t>The CALL</a:t>
            </a:r>
          </a:p>
        </p:txBody>
      </p:sp>
      <p:sp>
        <p:nvSpPr>
          <p:cNvPr id="413715" name="Rectangle 32"/>
          <p:cNvSpPr>
            <a:spLocks noChangeArrowheads="1"/>
          </p:cNvSpPr>
          <p:nvPr/>
        </p:nvSpPr>
        <p:spPr bwMode="auto">
          <a:xfrm>
            <a:off x="8004176" y="3432175"/>
            <a:ext cx="77905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eaLnBrk="0" hangingPunct="0"/>
            <a:r>
              <a:rPr lang="en-US" sz="900" b="1">
                <a:solidFill>
                  <a:srgbClr val="000000"/>
                </a:solidFill>
                <a:latin typeface="Arial" panose="020B0604020202020204" pitchFamily="34" charset="0"/>
                <a:cs typeface="Arial" panose="020B0604020202020204" pitchFamily="34" charset="0"/>
              </a:rPr>
              <a:t>ABRAHAM</a:t>
            </a:r>
          </a:p>
        </p:txBody>
      </p:sp>
      <p:sp>
        <p:nvSpPr>
          <p:cNvPr id="413716" name="Line 33"/>
          <p:cNvSpPr>
            <a:spLocks noChangeShapeType="1"/>
          </p:cNvSpPr>
          <p:nvPr/>
        </p:nvSpPr>
        <p:spPr bwMode="auto">
          <a:xfrm flipV="1">
            <a:off x="8107363" y="3824288"/>
            <a:ext cx="830263"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413717" name="Line 34"/>
          <p:cNvSpPr>
            <a:spLocks noChangeShapeType="1"/>
          </p:cNvSpPr>
          <p:nvPr/>
        </p:nvSpPr>
        <p:spPr bwMode="auto">
          <a:xfrm flipV="1">
            <a:off x="8107365" y="4400551"/>
            <a:ext cx="846137" cy="317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413718" name="Line 35"/>
          <p:cNvSpPr>
            <a:spLocks noChangeShapeType="1"/>
          </p:cNvSpPr>
          <p:nvPr/>
        </p:nvSpPr>
        <p:spPr bwMode="auto">
          <a:xfrm flipV="1">
            <a:off x="8107363" y="4597401"/>
            <a:ext cx="838200" cy="317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413719" name="Text Box 36"/>
          <p:cNvSpPr txBox="1">
            <a:spLocks noChangeArrowheads="1"/>
          </p:cNvSpPr>
          <p:nvPr/>
        </p:nvSpPr>
        <p:spPr bwMode="auto">
          <a:xfrm>
            <a:off x="8756359"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n-US" sz="2000">
              <a:solidFill>
                <a:srgbClr val="FFA27C"/>
              </a:solidFill>
              <a:latin typeface="Arial" panose="020B0604020202020204" pitchFamily="34" charset="0"/>
              <a:cs typeface="Arial" panose="020B0604020202020204" pitchFamily="34" charset="0"/>
            </a:endParaRPr>
          </a:p>
        </p:txBody>
      </p:sp>
      <p:sp>
        <p:nvSpPr>
          <p:cNvPr id="413720" name="Text Box 37"/>
          <p:cNvSpPr txBox="1">
            <a:spLocks noChangeArrowheads="1"/>
          </p:cNvSpPr>
          <p:nvPr/>
        </p:nvSpPr>
        <p:spPr bwMode="auto">
          <a:xfrm>
            <a:off x="8590603" y="6411883"/>
            <a:ext cx="32733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000">
                <a:solidFill>
                  <a:srgbClr val="FFFFFF"/>
                </a:solidFill>
                <a:latin typeface="Arial" panose="020B0604020202020204" pitchFamily="34" charset="0"/>
                <a:cs typeface="Arial" panose="020B0604020202020204" pitchFamily="34" charset="0"/>
              </a:rPr>
              <a:t>2</a:t>
            </a:r>
          </a:p>
        </p:txBody>
      </p:sp>
      <p:sp>
        <p:nvSpPr>
          <p:cNvPr id="93222" name="Rectangle 38"/>
          <p:cNvSpPr>
            <a:spLocks noChangeArrowheads="1"/>
          </p:cNvSpPr>
          <p:nvPr/>
        </p:nvSpPr>
        <p:spPr bwMode="auto">
          <a:xfrm>
            <a:off x="8098486" y="6525342"/>
            <a:ext cx="325730" cy="246221"/>
          </a:xfrm>
          <a:prstGeom prst="rect">
            <a:avLst/>
          </a:prstGeom>
          <a:noFill/>
          <a:ln w="12700">
            <a:noFill/>
            <a:miter lim="800000"/>
            <a:headEnd/>
            <a:tailEnd/>
          </a:ln>
          <a:effectLst/>
        </p:spPr>
        <p:txBody>
          <a:bodyPr wrap="none" anchor="ctr">
            <a:spAutoFit/>
          </a:bodyPr>
          <a:lstStyle/>
          <a:p>
            <a:pPr eaLnBrk="0" hangingPunct="0">
              <a:defRPr/>
            </a:pPr>
            <a:r>
              <a:rPr lang="en-US" sz="10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14</a:t>
            </a:r>
          </a:p>
        </p:txBody>
      </p:sp>
      <p:sp>
        <p:nvSpPr>
          <p:cNvPr id="413722" name="Text Box 39"/>
          <p:cNvSpPr txBox="1">
            <a:spLocks noChangeArrowheads="1"/>
          </p:cNvSpPr>
          <p:nvPr/>
        </p:nvSpPr>
        <p:spPr bwMode="auto">
          <a:xfrm>
            <a:off x="6986397" y="6240869"/>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200" b="1">
                <a:solidFill>
                  <a:srgbClr val="FFFFFF"/>
                </a:solidFill>
                <a:latin typeface="Arial" panose="020B0604020202020204" pitchFamily="34" charset="0"/>
                <a:cs typeface="Arial" panose="020B0604020202020204" pitchFamily="34" charset="0"/>
              </a:rPr>
              <a:t>Handbook pg. 19-24</a:t>
            </a:r>
          </a:p>
        </p:txBody>
      </p:sp>
      <p:sp>
        <p:nvSpPr>
          <p:cNvPr id="93224" name="Rectangle 40"/>
          <p:cNvSpPr>
            <a:spLocks noGrp="1" noChangeArrowheads="1"/>
          </p:cNvSpPr>
          <p:nvPr>
            <p:ph type="title" idx="4294967295"/>
          </p:nvPr>
        </p:nvSpPr>
        <p:spPr bwMode="auto">
          <a:xfrm>
            <a:off x="0" y="-76200"/>
            <a:ext cx="4038600" cy="457200"/>
          </a:xfrm>
          <a:prstGeom prst="rect">
            <a:avLst/>
          </a:prstGeom>
          <a:ln>
            <a:miter lim="800000"/>
            <a:headEnd/>
            <a:tailEnd/>
          </a:ln>
        </p:spPr>
        <p:txBody>
          <a:bodyPr/>
          <a:lstStyle/>
          <a:p>
            <a:pPr eaLnBrk="1" hangingPunct="1">
              <a:defRPr/>
            </a:pPr>
            <a:r>
              <a:rPr lang="ar-JO" sz="2800" dirty="0">
                <a:latin typeface="Arial" panose="020B0604020202020204" pitchFamily="34" charset="0"/>
                <a:ea typeface="ＭＳ Ｐゴシック" charset="0"/>
                <a:cs typeface="Arial" panose="020B0604020202020204" pitchFamily="34" charset="0"/>
              </a:rPr>
              <a:t>العناصر الثلاثة الأساسية</a:t>
            </a:r>
            <a:endParaRPr lang="en-US" sz="2800"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ppt_x</p:attrName>
                                        </p:attrNameLst>
                                      </p:cBhvr>
                                      <p:tavLst>
                                        <p:tav tm="0">
                                          <p:val>
                                            <p:fltVal val="0.5"/>
                                          </p:val>
                                        </p:tav>
                                        <p:tav tm="100000">
                                          <p:val>
                                            <p:strVal val="#ppt_x"/>
                                          </p:val>
                                        </p:tav>
                                      </p:tavLst>
                                    </p:anim>
                                    <p:anim calcmode="lin" valueType="num">
                                      <p:cBhvr>
                                        <p:cTn id="10"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ppt_x</p:attrName>
                                        </p:attrNameLst>
                                      </p:cBhvr>
                                      <p:tavLst>
                                        <p:tav tm="0">
                                          <p:val>
                                            <p:fltVal val="0.5"/>
                                          </p:val>
                                        </p:tav>
                                        <p:tav tm="100000">
                                          <p:val>
                                            <p:strVal val="#ppt_x"/>
                                          </p:val>
                                        </p:tav>
                                      </p:tavLst>
                                    </p:anim>
                                    <p:anim calcmode="lin" valueType="num">
                                      <p:cBhvr>
                                        <p:cTn id="18"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 calcmode="lin" valueType="num">
                                      <p:cBhvr>
                                        <p:cTn id="25" dur="500" fill="hold"/>
                                        <p:tgtEl>
                                          <p:spTgt spid="5"/>
                                        </p:tgtEl>
                                        <p:attrNameLst>
                                          <p:attrName>ppt_x</p:attrName>
                                        </p:attrNameLst>
                                      </p:cBhvr>
                                      <p:tavLst>
                                        <p:tav tm="0">
                                          <p:val>
                                            <p:fltVal val="0.5"/>
                                          </p:val>
                                        </p:tav>
                                        <p:tav tm="100000">
                                          <p:val>
                                            <p:strVal val="#ppt_x"/>
                                          </p:val>
                                        </p:tav>
                                      </p:tavLst>
                                    </p:anim>
                                    <p:anim calcmode="lin" valueType="num">
                                      <p:cBhvr>
                                        <p:cTn id="26"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Line 2"/>
          <p:cNvSpPr>
            <a:spLocks noChangeShapeType="1"/>
          </p:cNvSpPr>
          <p:nvPr/>
        </p:nvSpPr>
        <p:spPr bwMode="auto">
          <a:xfrm>
            <a:off x="1785940" y="3025775"/>
            <a:ext cx="5519737" cy="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a:solidFill>
                <a:srgbClr val="FFFFFF"/>
              </a:solidFill>
              <a:latin typeface="Arial" panose="020B0604020202020204" pitchFamily="34" charset="0"/>
              <a:ea typeface="ＭＳ Ｐゴシック" pitchFamily="-111" charset="-128"/>
              <a:cs typeface="Arial" panose="020B0604020202020204" pitchFamily="34" charset="0"/>
            </a:endParaRPr>
          </a:p>
        </p:txBody>
      </p:sp>
      <p:sp>
        <p:nvSpPr>
          <p:cNvPr id="31747" name="Line 3"/>
          <p:cNvSpPr>
            <a:spLocks noChangeShapeType="1"/>
          </p:cNvSpPr>
          <p:nvPr/>
        </p:nvSpPr>
        <p:spPr bwMode="auto">
          <a:xfrm>
            <a:off x="7316788" y="3019426"/>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a:solidFill>
                <a:srgbClr val="FFFFFF"/>
              </a:solidFill>
              <a:latin typeface="Arial" panose="020B0604020202020204" pitchFamily="34" charset="0"/>
              <a:ea typeface="ＭＳ Ｐゴシック" pitchFamily="-111" charset="-128"/>
              <a:cs typeface="Arial" panose="020B0604020202020204" pitchFamily="34" charset="0"/>
            </a:endParaRPr>
          </a:p>
        </p:txBody>
      </p:sp>
      <p:sp>
        <p:nvSpPr>
          <p:cNvPr id="31748" name="Line 4"/>
          <p:cNvSpPr>
            <a:spLocks noChangeShapeType="1"/>
          </p:cNvSpPr>
          <p:nvPr/>
        </p:nvSpPr>
        <p:spPr bwMode="auto">
          <a:xfrm>
            <a:off x="4538663" y="3052764"/>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a:solidFill>
                <a:srgbClr val="FFFFFF"/>
              </a:solidFill>
              <a:latin typeface="Arial" panose="020B0604020202020204" pitchFamily="34" charset="0"/>
              <a:ea typeface="ＭＳ Ｐゴシック" pitchFamily="-111" charset="-128"/>
              <a:cs typeface="Arial" panose="020B0604020202020204" pitchFamily="34" charset="0"/>
            </a:endParaRPr>
          </a:p>
        </p:txBody>
      </p:sp>
      <p:sp>
        <p:nvSpPr>
          <p:cNvPr id="31749" name="Line 5"/>
          <p:cNvSpPr>
            <a:spLocks noChangeShapeType="1"/>
          </p:cNvSpPr>
          <p:nvPr/>
        </p:nvSpPr>
        <p:spPr bwMode="auto">
          <a:xfrm>
            <a:off x="1778000" y="3019426"/>
            <a:ext cx="0" cy="34925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a:solidFill>
                <a:srgbClr val="FFFFFF"/>
              </a:solidFill>
              <a:latin typeface="Arial" panose="020B0604020202020204" pitchFamily="34" charset="0"/>
              <a:ea typeface="ＭＳ Ｐゴシック" pitchFamily="-111" charset="-128"/>
              <a:cs typeface="Arial" panose="020B0604020202020204" pitchFamily="34" charset="0"/>
            </a:endParaRPr>
          </a:p>
        </p:txBody>
      </p:sp>
      <p:sp>
        <p:nvSpPr>
          <p:cNvPr id="31750" name="Line 6"/>
          <p:cNvSpPr>
            <a:spLocks noChangeShapeType="1"/>
          </p:cNvSpPr>
          <p:nvPr/>
        </p:nvSpPr>
        <p:spPr bwMode="auto">
          <a:xfrm>
            <a:off x="4545013" y="2100264"/>
            <a:ext cx="0" cy="8794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a:solidFill>
                <a:srgbClr val="FFFFFF"/>
              </a:solidFill>
              <a:latin typeface="Arial" panose="020B0604020202020204" pitchFamily="34" charset="0"/>
              <a:ea typeface="ＭＳ Ｐゴシック" pitchFamily="-111" charset="-128"/>
              <a:cs typeface="Arial" panose="020B0604020202020204" pitchFamily="34" charset="0"/>
            </a:endParaRPr>
          </a:p>
        </p:txBody>
      </p:sp>
      <p:grpSp>
        <p:nvGrpSpPr>
          <p:cNvPr id="2" name="Group 7"/>
          <p:cNvGrpSpPr>
            <a:grpSpLocks/>
          </p:cNvGrpSpPr>
          <p:nvPr/>
        </p:nvGrpSpPr>
        <p:grpSpPr bwMode="auto">
          <a:xfrm>
            <a:off x="1044576" y="4151312"/>
            <a:ext cx="6945314" cy="1993900"/>
            <a:chOff x="658" y="2615"/>
            <a:chExt cx="4375" cy="1256"/>
          </a:xfrm>
        </p:grpSpPr>
        <p:sp>
          <p:nvSpPr>
            <p:cNvPr id="31752" name="Rectangle 8"/>
            <p:cNvSpPr>
              <a:spLocks noChangeArrowheads="1"/>
            </p:cNvSpPr>
            <p:nvPr/>
          </p:nvSpPr>
          <p:spPr bwMode="auto">
            <a:xfrm>
              <a:off x="658" y="2617"/>
              <a:ext cx="926" cy="48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eaLnBrk="0" hangingPunct="0">
                <a:defRPr/>
              </a:pPr>
              <a:r>
                <a:rPr lang="ar-JO" sz="4400" b="1" i="1" dirty="0">
                  <a:solidFill>
                    <a:srgbClr val="66FF66"/>
                  </a:solidFill>
                  <a:latin typeface="Arial" panose="020B0604020202020204" pitchFamily="34" charset="0"/>
                  <a:cs typeface="Arial" panose="020B0604020202020204" pitchFamily="34" charset="0"/>
                </a:rPr>
                <a:t>12: 1</a:t>
              </a:r>
              <a:endParaRPr lang="en-US" sz="4400" b="1" i="1" dirty="0">
                <a:solidFill>
                  <a:srgbClr val="66FF66"/>
                </a:solidFill>
                <a:latin typeface="Arial" panose="020B0604020202020204" pitchFamily="34" charset="0"/>
                <a:cs typeface="Arial" panose="020B0604020202020204" pitchFamily="34" charset="0"/>
              </a:endParaRPr>
            </a:p>
          </p:txBody>
        </p:sp>
        <p:sp>
          <p:nvSpPr>
            <p:cNvPr id="31753" name="Rectangle 9"/>
            <p:cNvSpPr>
              <a:spLocks noChangeArrowheads="1"/>
            </p:cNvSpPr>
            <p:nvPr/>
          </p:nvSpPr>
          <p:spPr bwMode="auto">
            <a:xfrm>
              <a:off x="2295" y="2616"/>
              <a:ext cx="1021" cy="48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l" eaLnBrk="0" hangingPunct="0">
                <a:defRPr/>
              </a:pPr>
              <a:r>
                <a:rPr lang="ar-JO" sz="4400" b="1" i="1" dirty="0">
                  <a:solidFill>
                    <a:srgbClr val="66FF66"/>
                  </a:solidFill>
                  <a:latin typeface="Arial" panose="020B0604020202020204" pitchFamily="34" charset="0"/>
                  <a:cs typeface="Arial" panose="020B0604020202020204" pitchFamily="34" charset="0"/>
                </a:rPr>
                <a:t>12 : 2</a:t>
              </a:r>
              <a:endParaRPr lang="en-US" sz="4400" b="1" i="1" dirty="0">
                <a:solidFill>
                  <a:srgbClr val="66FF66"/>
                </a:solidFill>
                <a:latin typeface="Arial" panose="020B0604020202020204" pitchFamily="34" charset="0"/>
                <a:cs typeface="Arial" panose="020B0604020202020204" pitchFamily="34" charset="0"/>
              </a:endParaRPr>
            </a:p>
          </p:txBody>
        </p:sp>
        <p:sp>
          <p:nvSpPr>
            <p:cNvPr id="31754" name="Rectangle 10"/>
            <p:cNvSpPr>
              <a:spLocks noChangeArrowheads="1"/>
            </p:cNvSpPr>
            <p:nvPr/>
          </p:nvSpPr>
          <p:spPr bwMode="auto">
            <a:xfrm>
              <a:off x="4005" y="2615"/>
              <a:ext cx="1028" cy="48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l" eaLnBrk="0" hangingPunct="0">
                <a:defRPr/>
              </a:pPr>
              <a:r>
                <a:rPr lang="ar-JO" sz="4400" b="1" i="1" dirty="0">
                  <a:solidFill>
                    <a:srgbClr val="66FF66"/>
                  </a:solidFill>
                  <a:latin typeface="Arial" panose="020B0604020202020204" pitchFamily="34" charset="0"/>
                  <a:cs typeface="Arial" panose="020B0604020202020204" pitchFamily="34" charset="0"/>
                </a:rPr>
                <a:t>12 : 3</a:t>
              </a:r>
              <a:endParaRPr lang="en-US" sz="4400" b="1" i="1" dirty="0">
                <a:solidFill>
                  <a:srgbClr val="66FF66"/>
                </a:solidFill>
                <a:latin typeface="Arial" panose="020B0604020202020204" pitchFamily="34" charset="0"/>
                <a:cs typeface="Arial" panose="020B0604020202020204" pitchFamily="34" charset="0"/>
              </a:endParaRPr>
            </a:p>
          </p:txBody>
        </p:sp>
        <p:sp>
          <p:nvSpPr>
            <p:cNvPr id="31755" name="Rectangle 11"/>
            <p:cNvSpPr>
              <a:spLocks noChangeArrowheads="1"/>
            </p:cNvSpPr>
            <p:nvPr/>
          </p:nvSpPr>
          <p:spPr bwMode="auto">
            <a:xfrm>
              <a:off x="1682" y="3039"/>
              <a:ext cx="2789" cy="83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eaLnBrk="0" hangingPunct="0">
                <a:defRPr/>
              </a:pPr>
              <a:r>
                <a:rPr lang="ru-RU" altLang="ja-JP" sz="8000" i="1" dirty="0">
                  <a:solidFill>
                    <a:srgbClr val="66FF66"/>
                  </a:solidFill>
                  <a:latin typeface="Arial" panose="020B0604020202020204" pitchFamily="34" charset="0"/>
                  <a:cs typeface="Arial" panose="020B0604020202020204" pitchFamily="34" charset="0"/>
                </a:rPr>
                <a:t>“</a:t>
              </a:r>
              <a:r>
                <a:rPr lang="ar-JO" altLang="ja-JP" sz="8000" i="1" dirty="0">
                  <a:solidFill>
                    <a:srgbClr val="66FF66"/>
                  </a:solidFill>
                  <a:latin typeface="Arial" panose="020B0604020202020204" pitchFamily="34" charset="0"/>
                  <a:cs typeface="Arial" panose="020B0604020202020204" pitchFamily="34" charset="0"/>
                </a:rPr>
                <a:t>أ – ن - ب</a:t>
              </a:r>
              <a:r>
                <a:rPr lang="ru-RU" altLang="ja-JP" sz="8000" i="1" dirty="0">
                  <a:solidFill>
                    <a:srgbClr val="66FF66"/>
                  </a:solidFill>
                  <a:latin typeface="Arial" panose="020B0604020202020204" pitchFamily="34" charset="0"/>
                  <a:cs typeface="Arial" panose="020B0604020202020204" pitchFamily="34" charset="0"/>
                </a:rPr>
                <a:t>"</a:t>
              </a:r>
              <a:endParaRPr lang="en-US" sz="8000" i="1" dirty="0">
                <a:solidFill>
                  <a:srgbClr val="66FF66"/>
                </a:solidFill>
                <a:latin typeface="Arial" panose="020B0604020202020204" pitchFamily="34" charset="0"/>
                <a:cs typeface="Arial" panose="020B0604020202020204" pitchFamily="34" charset="0"/>
              </a:endParaRPr>
            </a:p>
          </p:txBody>
        </p:sp>
      </p:grpSp>
      <p:sp>
        <p:nvSpPr>
          <p:cNvPr id="31756" name="Rectangle 12"/>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eaLnBrk="0" hangingPunct="0">
              <a:spcBef>
                <a:spcPct val="50000"/>
              </a:spcBef>
              <a:defRPr/>
            </a:pPr>
            <a:r>
              <a:rPr lang="en-US" sz="8800">
                <a:solidFill>
                  <a:srgbClr val="FFD34A"/>
                </a:solidFill>
                <a:latin typeface="Arial" panose="020B0604020202020204" pitchFamily="34" charset="0"/>
                <a:ea typeface="ＭＳ Ｐゴシック" pitchFamily="-108" charset="-128"/>
                <a:cs typeface="Arial" panose="020B0604020202020204" pitchFamily="34" charset="0"/>
              </a:rPr>
              <a:t>7</a:t>
            </a:r>
          </a:p>
        </p:txBody>
      </p:sp>
      <p:sp>
        <p:nvSpPr>
          <p:cNvPr id="31757" name="Line 13"/>
          <p:cNvSpPr>
            <a:spLocks noChangeShapeType="1"/>
          </p:cNvSpPr>
          <p:nvPr/>
        </p:nvSpPr>
        <p:spPr bwMode="auto">
          <a:xfrm>
            <a:off x="898526"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a:solidFill>
                <a:srgbClr val="FFFFFF"/>
              </a:solidFill>
              <a:latin typeface="Arial" panose="020B0604020202020204" pitchFamily="34" charset="0"/>
              <a:ea typeface="ＭＳ Ｐゴシック" pitchFamily="-111" charset="-128"/>
              <a:cs typeface="Arial" panose="020B0604020202020204" pitchFamily="34" charset="0"/>
            </a:endParaRPr>
          </a:p>
        </p:txBody>
      </p:sp>
      <p:sp>
        <p:nvSpPr>
          <p:cNvPr id="31758" name="Rectangle 14"/>
          <p:cNvSpPr>
            <a:spLocks noChangeArrowheads="1"/>
          </p:cNvSpPr>
          <p:nvPr/>
        </p:nvSpPr>
        <p:spPr bwMode="auto">
          <a:xfrm>
            <a:off x="103189" y="604839"/>
            <a:ext cx="8942387" cy="369075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5400" b="1" dirty="0">
                <a:solidFill>
                  <a:srgbClr val="FAFD00"/>
                </a:solidFill>
                <a:latin typeface="Arial" panose="020B0604020202020204" pitchFamily="34" charset="0"/>
                <a:ea typeface="ＭＳ Ｐゴシック" pitchFamily="-108" charset="-128"/>
                <a:cs typeface="Arial" panose="020B0604020202020204" pitchFamily="34" charset="0"/>
              </a:rPr>
              <a:t>        </a:t>
            </a:r>
            <a:r>
              <a:rPr lang="ar-JO" sz="5400" b="1" dirty="0">
                <a:solidFill>
                  <a:srgbClr val="FAFD00"/>
                </a:solidFill>
                <a:latin typeface="Arial" panose="020B0604020202020204" pitchFamily="34" charset="0"/>
                <a:ea typeface="ＭＳ Ｐゴシック" pitchFamily="-108" charset="-128"/>
                <a:cs typeface="Arial" panose="020B0604020202020204" pitchFamily="34" charset="0"/>
              </a:rPr>
              <a:t>العهد الإبراهيمي</a:t>
            </a:r>
            <a:endParaRPr lang="en-US" sz="5400" b="1" dirty="0">
              <a:solidFill>
                <a:srgbClr val="FAFD00"/>
              </a:solidFill>
              <a:latin typeface="Arial" panose="020B0604020202020204" pitchFamily="34" charset="0"/>
              <a:ea typeface="ＭＳ Ｐゴシック" pitchFamily="-108" charset="-128"/>
              <a:cs typeface="Arial" panose="020B0604020202020204" pitchFamily="34" charset="0"/>
            </a:endParaRPr>
          </a:p>
          <a:p>
            <a:pPr eaLnBrk="0" hangingPunct="0">
              <a:defRPr/>
            </a:pPr>
            <a:r>
              <a:rPr lang="ar-JO" sz="4400" b="1" i="1" dirty="0">
                <a:solidFill>
                  <a:srgbClr val="00FF00"/>
                </a:solidFill>
                <a:latin typeface="Arial" panose="020B0604020202020204" pitchFamily="34" charset="0"/>
                <a:ea typeface="ＭＳ Ｐゴシック" pitchFamily="-108" charset="-128"/>
                <a:cs typeface="Arial" panose="020B0604020202020204" pitchFamily="34" charset="0"/>
              </a:rPr>
              <a:t>تكوين 12 : 1 - 3</a:t>
            </a:r>
            <a:endParaRPr lang="en-US" sz="4400" b="1" i="1" dirty="0">
              <a:solidFill>
                <a:srgbClr val="00FF00"/>
              </a:solidFill>
              <a:latin typeface="Arial" panose="020B0604020202020204" pitchFamily="34" charset="0"/>
              <a:ea typeface="ＭＳ Ｐゴシック" pitchFamily="-108" charset="-128"/>
              <a:cs typeface="Arial" panose="020B0604020202020204" pitchFamily="34" charset="0"/>
            </a:endParaRPr>
          </a:p>
          <a:p>
            <a:pPr eaLnBrk="0" hangingPunct="0">
              <a:defRPr/>
            </a:pPr>
            <a:endParaRPr lang="en-US" sz="3200" i="1" dirty="0">
              <a:solidFill>
                <a:srgbClr val="00FF00"/>
              </a:solidFill>
              <a:latin typeface="Arial" panose="020B0604020202020204" pitchFamily="34" charset="0"/>
              <a:ea typeface="ＭＳ Ｐゴシック" pitchFamily="-108" charset="-128"/>
              <a:cs typeface="Arial" panose="020B0604020202020204" pitchFamily="34" charset="0"/>
            </a:endParaRPr>
          </a:p>
          <a:p>
            <a:pPr eaLnBrk="0" hangingPunct="0">
              <a:defRPr/>
            </a:pPr>
            <a:endParaRPr lang="en-US" sz="3200" i="1" dirty="0">
              <a:solidFill>
                <a:srgbClr val="00FF00"/>
              </a:solidFill>
              <a:latin typeface="Arial" panose="020B0604020202020204" pitchFamily="34" charset="0"/>
              <a:ea typeface="ＭＳ Ｐゴシック" pitchFamily="-108" charset="-128"/>
              <a:cs typeface="Arial" panose="020B0604020202020204" pitchFamily="34" charset="0"/>
            </a:endParaRPr>
          </a:p>
          <a:p>
            <a:pPr eaLnBrk="0" hangingPunct="0">
              <a:defRPr/>
            </a:pPr>
            <a:endParaRPr lang="en-US" sz="3600" dirty="0">
              <a:solidFill>
                <a:srgbClr val="00DFCA"/>
              </a:solidFill>
              <a:latin typeface="Arial" panose="020B0604020202020204" pitchFamily="34" charset="0"/>
              <a:ea typeface="ＭＳ Ｐゴシック" pitchFamily="-108" charset="-128"/>
              <a:cs typeface="Arial" panose="020B0604020202020204" pitchFamily="34" charset="0"/>
            </a:endParaRPr>
          </a:p>
          <a:p>
            <a:pPr algn="l" eaLnBrk="0" hangingPunct="0">
              <a:defRPr/>
            </a:pPr>
            <a:r>
              <a:rPr lang="en-US" sz="3600" dirty="0">
                <a:solidFill>
                  <a:srgbClr val="FAFD00"/>
                </a:solidFill>
                <a:latin typeface="Arial" panose="020B0604020202020204" pitchFamily="34" charset="0"/>
                <a:ea typeface="ＭＳ Ｐゴシック" pitchFamily="-108" charset="-128"/>
                <a:cs typeface="Arial" panose="020B0604020202020204" pitchFamily="34" charset="0"/>
              </a:rPr>
              <a:t>        </a:t>
            </a:r>
            <a:r>
              <a:rPr lang="ar-JO" sz="3600" b="1" dirty="0">
                <a:solidFill>
                  <a:srgbClr val="FAFD00"/>
                </a:solidFill>
                <a:latin typeface="Arial" panose="020B0604020202020204" pitchFamily="34" charset="0"/>
                <a:ea typeface="ＭＳ Ｐゴシック" pitchFamily="-108" charset="-128"/>
                <a:cs typeface="Arial" panose="020B0604020202020204" pitchFamily="34" charset="0"/>
              </a:rPr>
              <a:t>الأرض  </a:t>
            </a:r>
            <a:r>
              <a:rPr lang="en-US" sz="3600" b="1" dirty="0">
                <a:solidFill>
                  <a:srgbClr val="FAFD00"/>
                </a:solidFill>
                <a:latin typeface="Arial" panose="020B0604020202020204" pitchFamily="34" charset="0"/>
                <a:ea typeface="ＭＳ Ｐゴシック" pitchFamily="-108" charset="-128"/>
                <a:cs typeface="Arial" panose="020B0604020202020204" pitchFamily="34" charset="0"/>
              </a:rPr>
              <a:t>              </a:t>
            </a:r>
            <a:r>
              <a:rPr lang="ar-JO" sz="3600" b="1" dirty="0">
                <a:solidFill>
                  <a:srgbClr val="FAFD00"/>
                </a:solidFill>
                <a:latin typeface="Arial" panose="020B0604020202020204" pitchFamily="34" charset="0"/>
                <a:ea typeface="ＭＳ Ｐゴシック" pitchFamily="-108" charset="-128"/>
                <a:cs typeface="Arial" panose="020B0604020202020204" pitchFamily="34" charset="0"/>
              </a:rPr>
              <a:t>النسل   </a:t>
            </a:r>
            <a:r>
              <a:rPr lang="en-US" sz="3600" b="1" dirty="0">
                <a:solidFill>
                  <a:srgbClr val="FAFD00"/>
                </a:solidFill>
                <a:latin typeface="Arial" panose="020B0604020202020204" pitchFamily="34" charset="0"/>
                <a:ea typeface="ＭＳ Ｐゴシック" pitchFamily="-108" charset="-128"/>
                <a:cs typeface="Arial" panose="020B0604020202020204" pitchFamily="34" charset="0"/>
              </a:rPr>
              <a:t>     </a:t>
            </a:r>
            <a:r>
              <a:rPr lang="ar-JO" sz="3600" b="1" dirty="0">
                <a:solidFill>
                  <a:srgbClr val="FAFD00"/>
                </a:solidFill>
                <a:latin typeface="Arial" panose="020B0604020202020204" pitchFamily="34" charset="0"/>
                <a:ea typeface="ＭＳ Ｐゴシック" pitchFamily="-108" charset="-128"/>
                <a:cs typeface="Arial" panose="020B0604020202020204" pitchFamily="34" charset="0"/>
              </a:rPr>
              <a:t>البركة       </a:t>
            </a:r>
            <a:endParaRPr lang="en-US" sz="3600" b="1" dirty="0">
              <a:solidFill>
                <a:srgbClr val="FAFD00"/>
              </a:solidFill>
              <a:latin typeface="Arial" panose="020B0604020202020204" pitchFamily="34" charset="0"/>
              <a:ea typeface="ＭＳ Ｐゴシック" pitchFamily="-108" charset="-128"/>
              <a:cs typeface="Arial" panose="020B0604020202020204" pitchFamily="34" charset="0"/>
            </a:endParaRPr>
          </a:p>
        </p:txBody>
      </p:sp>
      <p:sp>
        <p:nvSpPr>
          <p:cNvPr id="31759" name="Oval 15"/>
          <p:cNvSpPr>
            <a:spLocks noChangeArrowheads="1"/>
          </p:cNvSpPr>
          <p:nvPr/>
        </p:nvSpPr>
        <p:spPr bwMode="auto">
          <a:xfrm>
            <a:off x="5518151" y="3386139"/>
            <a:ext cx="2963863" cy="1527175"/>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a:solidFill>
                <a:srgbClr val="FFFFFF"/>
              </a:solidFill>
              <a:latin typeface="Arial" panose="020B0604020202020204" pitchFamily="34" charset="0"/>
              <a:ea typeface="ＭＳ Ｐゴシック" pitchFamily="-108" charset="-128"/>
              <a:cs typeface="Arial" panose="020B0604020202020204" pitchFamily="34" charset="0"/>
            </a:endParaRPr>
          </a:p>
        </p:txBody>
      </p:sp>
      <p:sp>
        <p:nvSpPr>
          <p:cNvPr id="414731" name="Freeform 16"/>
          <p:cNvSpPr>
            <a:spLocks/>
          </p:cNvSpPr>
          <p:nvPr/>
        </p:nvSpPr>
        <p:spPr bwMode="auto">
          <a:xfrm>
            <a:off x="8764589" y="3565526"/>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414732" name="AutoShape 17"/>
          <p:cNvSpPr>
            <a:spLocks noChangeArrowheads="1"/>
          </p:cNvSpPr>
          <p:nvPr/>
        </p:nvSpPr>
        <p:spPr bwMode="auto">
          <a:xfrm>
            <a:off x="8053388" y="3457575"/>
            <a:ext cx="730251" cy="903288"/>
          </a:xfrm>
          <a:prstGeom prst="roundRect">
            <a:avLst>
              <a:gd name="adj" fmla="val 16667"/>
            </a:avLst>
          </a:prstGeom>
          <a:solidFill>
            <a:srgbClr val="E7EC26"/>
          </a:solidFill>
          <a:ln w="38100">
            <a:solidFill>
              <a:schemeClr val="bg2"/>
            </a:solidFill>
            <a:round/>
            <a:headEnd/>
            <a:tailEnd/>
          </a:ln>
        </p:spPr>
        <p:txBody>
          <a:bodyPr wrap="none" anchor="ctr"/>
          <a:lstStyle/>
          <a:p>
            <a:pPr algn="l" eaLnBrk="0" hangingPunct="0"/>
            <a:endParaRPr lang="en-US" sz="2400">
              <a:solidFill>
                <a:srgbClr val="FFFFFF"/>
              </a:solidFill>
              <a:latin typeface="Arial" panose="020B0604020202020204" pitchFamily="34" charset="0"/>
              <a:cs typeface="Arial" panose="020B0604020202020204" pitchFamily="34" charset="0"/>
            </a:endParaRPr>
          </a:p>
        </p:txBody>
      </p:sp>
      <p:sp>
        <p:nvSpPr>
          <p:cNvPr id="414733" name="Rectangle 18"/>
          <p:cNvSpPr>
            <a:spLocks noChangeArrowheads="1"/>
          </p:cNvSpPr>
          <p:nvPr/>
        </p:nvSpPr>
        <p:spPr bwMode="auto">
          <a:xfrm>
            <a:off x="8051801" y="3614738"/>
            <a:ext cx="952500" cy="1049337"/>
          </a:xfrm>
          <a:prstGeom prst="rect">
            <a:avLst/>
          </a:prstGeom>
          <a:solidFill>
            <a:srgbClr val="FFFF00"/>
          </a:solidFill>
          <a:ln w="38100">
            <a:solidFill>
              <a:srgbClr val="000000"/>
            </a:solidFill>
            <a:miter lim="800000"/>
            <a:headEnd/>
            <a:tailEnd/>
          </a:ln>
        </p:spPr>
        <p:txBody>
          <a:bodyPr wrap="none" anchor="ctr"/>
          <a:lstStyle/>
          <a:p>
            <a:pPr algn="l" eaLnBrk="0" hangingPunct="0"/>
            <a:endParaRPr lang="en-US" sz="2400">
              <a:solidFill>
                <a:srgbClr val="FFFFFF"/>
              </a:solidFill>
              <a:latin typeface="Arial" panose="020B0604020202020204" pitchFamily="34" charset="0"/>
              <a:cs typeface="Arial" panose="020B0604020202020204" pitchFamily="34" charset="0"/>
            </a:endParaRPr>
          </a:p>
        </p:txBody>
      </p:sp>
      <p:sp>
        <p:nvSpPr>
          <p:cNvPr id="414734" name="AutoShape 19"/>
          <p:cNvSpPr>
            <a:spLocks noChangeArrowheads="1"/>
          </p:cNvSpPr>
          <p:nvPr/>
        </p:nvSpPr>
        <p:spPr bwMode="auto">
          <a:xfrm>
            <a:off x="8072438" y="3482975"/>
            <a:ext cx="692151" cy="903288"/>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l" eaLnBrk="0" hangingPunct="0"/>
            <a:endParaRPr lang="en-US" sz="2400">
              <a:solidFill>
                <a:srgbClr val="FFFFFF"/>
              </a:solidFill>
              <a:latin typeface="Arial" panose="020B0604020202020204" pitchFamily="34" charset="0"/>
              <a:cs typeface="Arial" panose="020B0604020202020204" pitchFamily="34" charset="0"/>
            </a:endParaRPr>
          </a:p>
        </p:txBody>
      </p:sp>
      <p:sp>
        <p:nvSpPr>
          <p:cNvPr id="414735" name="Line 20"/>
          <p:cNvSpPr>
            <a:spLocks noChangeShapeType="1"/>
          </p:cNvSpPr>
          <p:nvPr/>
        </p:nvSpPr>
        <p:spPr bwMode="auto">
          <a:xfrm flipV="1">
            <a:off x="8113713" y="4014788"/>
            <a:ext cx="838200"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414736" name="Line 21"/>
          <p:cNvSpPr>
            <a:spLocks noChangeShapeType="1"/>
          </p:cNvSpPr>
          <p:nvPr/>
        </p:nvSpPr>
        <p:spPr bwMode="auto">
          <a:xfrm flipV="1">
            <a:off x="8113714" y="4217989"/>
            <a:ext cx="846137"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414737" name="Rectangle 22"/>
          <p:cNvSpPr>
            <a:spLocks noChangeArrowheads="1"/>
          </p:cNvSpPr>
          <p:nvPr/>
        </p:nvSpPr>
        <p:spPr bwMode="auto">
          <a:xfrm>
            <a:off x="8437563" y="4060825"/>
            <a:ext cx="3302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2400">
              <a:solidFill>
                <a:srgbClr val="FFFFFF"/>
              </a:solidFill>
              <a:latin typeface="Arial" panose="020B0604020202020204" pitchFamily="34" charset="0"/>
              <a:cs typeface="Arial" panose="020B0604020202020204" pitchFamily="34" charset="0"/>
            </a:endParaRPr>
          </a:p>
        </p:txBody>
      </p:sp>
      <p:sp>
        <p:nvSpPr>
          <p:cNvPr id="414738" name="Rectangle 23"/>
          <p:cNvSpPr>
            <a:spLocks noChangeArrowheads="1"/>
          </p:cNvSpPr>
          <p:nvPr/>
        </p:nvSpPr>
        <p:spPr bwMode="auto">
          <a:xfrm>
            <a:off x="8186739" y="3832226"/>
            <a:ext cx="666848"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eaLnBrk="0" hangingPunct="0"/>
            <a:r>
              <a:rPr lang="en-US" sz="1000" b="1">
                <a:solidFill>
                  <a:srgbClr val="000000"/>
                </a:solidFill>
                <a:latin typeface="Arial" panose="020B0604020202020204" pitchFamily="34" charset="0"/>
                <a:cs typeface="Arial" panose="020B0604020202020204" pitchFamily="34" charset="0"/>
              </a:rPr>
              <a:t>L - S - B</a:t>
            </a:r>
          </a:p>
        </p:txBody>
      </p:sp>
      <p:sp>
        <p:nvSpPr>
          <p:cNvPr id="414739" name="Rectangle 24"/>
          <p:cNvSpPr>
            <a:spLocks noChangeArrowheads="1"/>
          </p:cNvSpPr>
          <p:nvPr/>
        </p:nvSpPr>
        <p:spPr bwMode="auto">
          <a:xfrm>
            <a:off x="8175626" y="3654425"/>
            <a:ext cx="72776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eaLnBrk="0" hangingPunct="0"/>
            <a:r>
              <a:rPr lang="en-US" sz="900" b="1">
                <a:solidFill>
                  <a:srgbClr val="000000"/>
                </a:solidFill>
                <a:latin typeface="Arial" panose="020B0604020202020204" pitchFamily="34" charset="0"/>
                <a:cs typeface="Arial" panose="020B0604020202020204" pitchFamily="34" charset="0"/>
              </a:rPr>
              <a:t>The CALL</a:t>
            </a:r>
          </a:p>
        </p:txBody>
      </p:sp>
      <p:sp>
        <p:nvSpPr>
          <p:cNvPr id="414740" name="Rectangle 25"/>
          <p:cNvSpPr>
            <a:spLocks noChangeArrowheads="1"/>
          </p:cNvSpPr>
          <p:nvPr/>
        </p:nvSpPr>
        <p:spPr bwMode="auto">
          <a:xfrm>
            <a:off x="8004176" y="3432175"/>
            <a:ext cx="77905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eaLnBrk="0" hangingPunct="0"/>
            <a:r>
              <a:rPr lang="en-US" sz="900" b="1">
                <a:solidFill>
                  <a:srgbClr val="000000"/>
                </a:solidFill>
                <a:latin typeface="Arial" panose="020B0604020202020204" pitchFamily="34" charset="0"/>
                <a:cs typeface="Arial" panose="020B0604020202020204" pitchFamily="34" charset="0"/>
              </a:rPr>
              <a:t>ABRAHAM</a:t>
            </a:r>
          </a:p>
        </p:txBody>
      </p:sp>
      <p:sp>
        <p:nvSpPr>
          <p:cNvPr id="414741" name="Line 26"/>
          <p:cNvSpPr>
            <a:spLocks noChangeShapeType="1"/>
          </p:cNvSpPr>
          <p:nvPr/>
        </p:nvSpPr>
        <p:spPr bwMode="auto">
          <a:xfrm flipV="1">
            <a:off x="8107363" y="3824288"/>
            <a:ext cx="830263"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414742" name="Line 27"/>
          <p:cNvSpPr>
            <a:spLocks noChangeShapeType="1"/>
          </p:cNvSpPr>
          <p:nvPr/>
        </p:nvSpPr>
        <p:spPr bwMode="auto">
          <a:xfrm flipV="1">
            <a:off x="8107365" y="4400551"/>
            <a:ext cx="846137" cy="317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414743" name="Line 28"/>
          <p:cNvSpPr>
            <a:spLocks noChangeShapeType="1"/>
          </p:cNvSpPr>
          <p:nvPr/>
        </p:nvSpPr>
        <p:spPr bwMode="auto">
          <a:xfrm flipV="1">
            <a:off x="8107363" y="4597401"/>
            <a:ext cx="838200" cy="317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414744" name="Text Box 29"/>
          <p:cNvSpPr txBox="1">
            <a:spLocks noChangeArrowheads="1"/>
          </p:cNvSpPr>
          <p:nvPr/>
        </p:nvSpPr>
        <p:spPr bwMode="auto">
          <a:xfrm>
            <a:off x="8756359"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n-US" sz="2000">
              <a:solidFill>
                <a:srgbClr val="FFA27C"/>
              </a:solidFill>
              <a:latin typeface="Arial" panose="020B0604020202020204" pitchFamily="34" charset="0"/>
              <a:cs typeface="Arial" panose="020B0604020202020204" pitchFamily="34" charset="0"/>
            </a:endParaRPr>
          </a:p>
        </p:txBody>
      </p:sp>
      <p:sp>
        <p:nvSpPr>
          <p:cNvPr id="31774" name="Oval 30"/>
          <p:cNvSpPr>
            <a:spLocks noChangeArrowheads="1"/>
          </p:cNvSpPr>
          <p:nvPr/>
        </p:nvSpPr>
        <p:spPr bwMode="auto">
          <a:xfrm>
            <a:off x="3633789" y="3386139"/>
            <a:ext cx="1871663" cy="1527175"/>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a:solidFill>
                <a:srgbClr val="FFFFFF"/>
              </a:solidFill>
              <a:latin typeface="Arial" panose="020B0604020202020204" pitchFamily="34" charset="0"/>
              <a:ea typeface="ＭＳ Ｐゴシック" pitchFamily="-108" charset="-128"/>
              <a:cs typeface="Arial" panose="020B0604020202020204" pitchFamily="34" charset="0"/>
            </a:endParaRPr>
          </a:p>
        </p:txBody>
      </p:sp>
      <p:sp>
        <p:nvSpPr>
          <p:cNvPr id="31775" name="Oval 31"/>
          <p:cNvSpPr>
            <a:spLocks noChangeArrowheads="1"/>
          </p:cNvSpPr>
          <p:nvPr/>
        </p:nvSpPr>
        <p:spPr bwMode="auto">
          <a:xfrm>
            <a:off x="603251" y="3411539"/>
            <a:ext cx="2125663" cy="1527175"/>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a:solidFill>
                <a:srgbClr val="FFFFFF"/>
              </a:solidFill>
              <a:latin typeface="Arial" panose="020B0604020202020204" pitchFamily="34" charset="0"/>
              <a:ea typeface="ＭＳ Ｐゴシック" pitchFamily="-108" charset="-128"/>
              <a:cs typeface="Arial" panose="020B0604020202020204" pitchFamily="34" charset="0"/>
            </a:endParaRPr>
          </a:p>
        </p:txBody>
      </p:sp>
      <p:sp>
        <p:nvSpPr>
          <p:cNvPr id="31776" name="Rectangle 32"/>
          <p:cNvSpPr>
            <a:spLocks noChangeArrowheads="1"/>
          </p:cNvSpPr>
          <p:nvPr/>
        </p:nvSpPr>
        <p:spPr bwMode="auto">
          <a:xfrm>
            <a:off x="8098486" y="6525342"/>
            <a:ext cx="325730" cy="246221"/>
          </a:xfrm>
          <a:prstGeom prst="rect">
            <a:avLst/>
          </a:prstGeom>
          <a:noFill/>
          <a:ln w="12700">
            <a:noFill/>
            <a:miter lim="800000"/>
            <a:headEnd/>
            <a:tailEnd/>
          </a:ln>
          <a:effectLst/>
        </p:spPr>
        <p:txBody>
          <a:bodyPr wrap="none" anchor="ctr">
            <a:spAutoFit/>
          </a:bodyPr>
          <a:lstStyle/>
          <a:p>
            <a:pPr eaLnBrk="0" hangingPunct="0">
              <a:defRPr/>
            </a:pPr>
            <a:r>
              <a:rPr lang="en-US" sz="10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15</a:t>
            </a:r>
          </a:p>
        </p:txBody>
      </p:sp>
      <p:sp>
        <p:nvSpPr>
          <p:cNvPr id="414748" name="Text Box 33"/>
          <p:cNvSpPr txBox="1">
            <a:spLocks noChangeArrowheads="1"/>
          </p:cNvSpPr>
          <p:nvPr/>
        </p:nvSpPr>
        <p:spPr bwMode="auto">
          <a:xfrm>
            <a:off x="6986397" y="6240869"/>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200" b="1">
                <a:solidFill>
                  <a:srgbClr val="FFFFFF"/>
                </a:solidFill>
                <a:latin typeface="Arial" panose="020B0604020202020204" pitchFamily="34" charset="0"/>
                <a:cs typeface="Arial" panose="020B0604020202020204" pitchFamily="34" charset="0"/>
              </a:rPr>
              <a:t>Handbook pg. 19-24</a:t>
            </a:r>
          </a:p>
        </p:txBody>
      </p:sp>
      <p:sp>
        <p:nvSpPr>
          <p:cNvPr id="31778" name="Text Box 34"/>
          <p:cNvSpPr txBox="1">
            <a:spLocks noChangeArrowheads="1"/>
          </p:cNvSpPr>
          <p:nvPr/>
        </p:nvSpPr>
        <p:spPr bwMode="auto">
          <a:xfrm>
            <a:off x="8496302" y="33339"/>
            <a:ext cx="53091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l" eaLnBrk="0" hangingPunct="0">
              <a:defRPr/>
            </a:pPr>
            <a:r>
              <a:rPr lang="ar-JO" sz="2400" b="1" dirty="0">
                <a:solidFill>
                  <a:srgbClr val="FFFFFF"/>
                </a:solidFill>
                <a:latin typeface="Arial" panose="020B0604020202020204" pitchFamily="34" charset="0"/>
                <a:ea typeface="ＭＳ Ｐゴシック" pitchFamily="-108" charset="-128"/>
                <a:cs typeface="Arial" panose="020B0604020202020204" pitchFamily="34" charset="0"/>
              </a:rPr>
              <a:t>60</a:t>
            </a:r>
            <a:endParaRPr lang="en-US" sz="2400" b="1" dirty="0">
              <a:solidFill>
                <a:srgbClr val="FFFFFF"/>
              </a:solidFill>
              <a:latin typeface="Arial" panose="020B0604020202020204" pitchFamily="34" charset="0"/>
              <a:ea typeface="ＭＳ Ｐゴシック" pitchFamily="-108" charset="-128"/>
              <a:cs typeface="Arial" panose="020B0604020202020204" pitchFamily="34" charset="0"/>
            </a:endParaRPr>
          </a:p>
        </p:txBody>
      </p:sp>
      <p:sp>
        <p:nvSpPr>
          <p:cNvPr id="31779" name="Rectangle 35"/>
          <p:cNvSpPr>
            <a:spLocks noGrp="1" noChangeArrowheads="1"/>
          </p:cNvSpPr>
          <p:nvPr>
            <p:ph type="title" idx="4294967295"/>
          </p:nvPr>
        </p:nvSpPr>
        <p:spPr bwMode="auto">
          <a:xfrm>
            <a:off x="0" y="-76200"/>
            <a:ext cx="4267200" cy="457200"/>
          </a:xfrm>
          <a:prstGeom prst="rect">
            <a:avLst/>
          </a:prstGeom>
          <a:ln>
            <a:miter lim="800000"/>
            <a:headEnd/>
            <a:tailEnd/>
          </a:ln>
        </p:spPr>
        <p:txBody>
          <a:bodyPr/>
          <a:lstStyle/>
          <a:p>
            <a:pPr eaLnBrk="1" hangingPunct="1">
              <a:defRPr/>
            </a:pPr>
            <a:r>
              <a:rPr lang="ar-JO" sz="2800" dirty="0">
                <a:latin typeface="Arial" panose="020B0604020202020204" pitchFamily="34" charset="0"/>
                <a:ea typeface="ＭＳ Ｐゴシック" charset="0"/>
                <a:cs typeface="Arial" panose="020B0604020202020204" pitchFamily="34" charset="0"/>
              </a:rPr>
              <a:t>توسع العناصر</a:t>
            </a:r>
            <a:endParaRPr lang="en-US" sz="2800"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1500"/>
                            </p:stCondLst>
                            <p:childTnLst>
                              <p:par>
                                <p:cTn id="12" presetID="9" presetClass="entr" presetSubtype="0" fill="hold" grpId="0" nodeType="afterEffect">
                                  <p:stCondLst>
                                    <p:cond delay="0"/>
                                  </p:stCondLst>
                                  <p:childTnLst>
                                    <p:set>
                                      <p:cBhvr>
                                        <p:cTn id="13" dur="1" fill="hold">
                                          <p:stCondLst>
                                            <p:cond delay="0"/>
                                          </p:stCondLst>
                                        </p:cTn>
                                        <p:tgtEl>
                                          <p:spTgt spid="31775"/>
                                        </p:tgtEl>
                                        <p:attrNameLst>
                                          <p:attrName>style.visibility</p:attrName>
                                        </p:attrNameLst>
                                      </p:cBhvr>
                                      <p:to>
                                        <p:strVal val="visible"/>
                                      </p:to>
                                    </p:set>
                                    <p:animEffect transition="in" filter="dissolve">
                                      <p:cBhvr>
                                        <p:cTn id="14" dur="500"/>
                                        <p:tgtEl>
                                          <p:spTgt spid="31775"/>
                                        </p:tgtEl>
                                      </p:cBhvr>
                                    </p:animEffect>
                                  </p:childTnLst>
                                </p:cTn>
                              </p:par>
                            </p:childTnLst>
                          </p:cTn>
                        </p:par>
                        <p:par>
                          <p:cTn id="15" fill="hold" nodeType="afterGroup">
                            <p:stCondLst>
                              <p:cond delay="2000"/>
                            </p:stCondLst>
                            <p:childTnLst>
                              <p:par>
                                <p:cTn id="16" presetID="9" presetClass="entr" presetSubtype="0" fill="hold" grpId="0" nodeType="afterEffect">
                                  <p:stCondLst>
                                    <p:cond delay="0"/>
                                  </p:stCondLst>
                                  <p:childTnLst>
                                    <p:set>
                                      <p:cBhvr>
                                        <p:cTn id="17" dur="1" fill="hold">
                                          <p:stCondLst>
                                            <p:cond delay="0"/>
                                          </p:stCondLst>
                                        </p:cTn>
                                        <p:tgtEl>
                                          <p:spTgt spid="31774"/>
                                        </p:tgtEl>
                                        <p:attrNameLst>
                                          <p:attrName>style.visibility</p:attrName>
                                        </p:attrNameLst>
                                      </p:cBhvr>
                                      <p:to>
                                        <p:strVal val="visible"/>
                                      </p:to>
                                    </p:set>
                                    <p:animEffect transition="in" filter="dissolve">
                                      <p:cBhvr>
                                        <p:cTn id="18" dur="500"/>
                                        <p:tgtEl>
                                          <p:spTgt spid="31774"/>
                                        </p:tgtEl>
                                      </p:cBhvr>
                                    </p:animEffect>
                                  </p:childTnLst>
                                </p:cTn>
                              </p:par>
                            </p:childTnLst>
                          </p:cTn>
                        </p:par>
                        <p:par>
                          <p:cTn id="19" fill="hold" nodeType="afterGroup">
                            <p:stCondLst>
                              <p:cond delay="2500"/>
                            </p:stCondLst>
                            <p:childTnLst>
                              <p:par>
                                <p:cTn id="20" presetID="9" presetClass="entr" presetSubtype="0" fill="hold" grpId="0" nodeType="afterEffect">
                                  <p:stCondLst>
                                    <p:cond delay="0"/>
                                  </p:stCondLst>
                                  <p:childTnLst>
                                    <p:set>
                                      <p:cBhvr>
                                        <p:cTn id="21" dur="1" fill="hold">
                                          <p:stCondLst>
                                            <p:cond delay="0"/>
                                          </p:stCondLst>
                                        </p:cTn>
                                        <p:tgtEl>
                                          <p:spTgt spid="31759"/>
                                        </p:tgtEl>
                                        <p:attrNameLst>
                                          <p:attrName>style.visibility</p:attrName>
                                        </p:attrNameLst>
                                      </p:cBhvr>
                                      <p:to>
                                        <p:strVal val="visible"/>
                                      </p:to>
                                    </p:set>
                                    <p:animEffect transition="in" filter="dissolve">
                                      <p:cBhvr>
                                        <p:cTn id="22" dur="500"/>
                                        <p:tgtEl>
                                          <p:spTgt spid="317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9" grpId="0" animBg="1"/>
      <p:bldP spid="31774" grpId="0" animBg="1"/>
      <p:bldP spid="3177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103189" y="604839"/>
            <a:ext cx="8942387" cy="369075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5400" b="1" dirty="0">
                <a:solidFill>
                  <a:srgbClr val="FAFD00"/>
                </a:solidFill>
                <a:latin typeface="Arial" panose="020B0604020202020204" pitchFamily="34" charset="0"/>
                <a:ea typeface="ＭＳ Ｐゴシック" pitchFamily="-108" charset="-128"/>
                <a:cs typeface="Arial" panose="020B0604020202020204" pitchFamily="34" charset="0"/>
              </a:rPr>
              <a:t>        </a:t>
            </a:r>
            <a:r>
              <a:rPr lang="ar-JO" sz="5400" b="1" dirty="0">
                <a:solidFill>
                  <a:srgbClr val="FAFD00"/>
                </a:solidFill>
                <a:latin typeface="Arial" panose="020B0604020202020204" pitchFamily="34" charset="0"/>
                <a:ea typeface="ＭＳ Ｐゴシック" pitchFamily="-108" charset="-128"/>
                <a:cs typeface="Arial" panose="020B0604020202020204" pitchFamily="34" charset="0"/>
              </a:rPr>
              <a:t>العهد الإبراهيمي</a:t>
            </a:r>
            <a:endParaRPr lang="en-US" sz="5400" b="1" dirty="0">
              <a:solidFill>
                <a:srgbClr val="FAFD00"/>
              </a:solidFill>
              <a:latin typeface="Arial" panose="020B0604020202020204" pitchFamily="34" charset="0"/>
              <a:ea typeface="ＭＳ Ｐゴシック" pitchFamily="-108" charset="-128"/>
              <a:cs typeface="Arial" panose="020B0604020202020204" pitchFamily="34" charset="0"/>
            </a:endParaRPr>
          </a:p>
          <a:p>
            <a:pPr eaLnBrk="0" hangingPunct="0">
              <a:defRPr/>
            </a:pPr>
            <a:r>
              <a:rPr lang="ar-JO" sz="4400" b="1" i="1" dirty="0">
                <a:solidFill>
                  <a:srgbClr val="00FF00"/>
                </a:solidFill>
                <a:latin typeface="Arial" panose="020B0604020202020204" pitchFamily="34" charset="0"/>
                <a:ea typeface="ＭＳ Ｐゴシック" pitchFamily="-108" charset="-128"/>
                <a:cs typeface="Arial" panose="020B0604020202020204" pitchFamily="34" charset="0"/>
              </a:rPr>
              <a:t>تكوين 12 : 1 - 3</a:t>
            </a:r>
            <a:endParaRPr lang="en-US" sz="4400" b="1" i="1" dirty="0">
              <a:solidFill>
                <a:srgbClr val="00FF00"/>
              </a:solidFill>
              <a:latin typeface="Arial" panose="020B0604020202020204" pitchFamily="34" charset="0"/>
              <a:ea typeface="ＭＳ Ｐゴシック" pitchFamily="-108" charset="-128"/>
              <a:cs typeface="Arial" panose="020B0604020202020204" pitchFamily="34" charset="0"/>
            </a:endParaRPr>
          </a:p>
          <a:p>
            <a:pPr eaLnBrk="0" hangingPunct="0">
              <a:defRPr/>
            </a:pPr>
            <a:endParaRPr lang="en-US" sz="3200" i="1" dirty="0">
              <a:solidFill>
                <a:srgbClr val="00FF00"/>
              </a:solidFill>
              <a:latin typeface="Arial" panose="020B0604020202020204" pitchFamily="34" charset="0"/>
              <a:ea typeface="ＭＳ Ｐゴシック" pitchFamily="-108" charset="-128"/>
              <a:cs typeface="Arial" panose="020B0604020202020204" pitchFamily="34" charset="0"/>
            </a:endParaRPr>
          </a:p>
          <a:p>
            <a:pPr eaLnBrk="0" hangingPunct="0">
              <a:defRPr/>
            </a:pPr>
            <a:endParaRPr lang="en-US" sz="3200" i="1" dirty="0">
              <a:solidFill>
                <a:srgbClr val="00FF00"/>
              </a:solidFill>
              <a:latin typeface="Arial" panose="020B0604020202020204" pitchFamily="34" charset="0"/>
              <a:ea typeface="ＭＳ Ｐゴシック" pitchFamily="-108" charset="-128"/>
              <a:cs typeface="Arial" panose="020B0604020202020204" pitchFamily="34" charset="0"/>
            </a:endParaRPr>
          </a:p>
          <a:p>
            <a:pPr eaLnBrk="0" hangingPunct="0">
              <a:defRPr/>
            </a:pPr>
            <a:endParaRPr lang="en-US" sz="3600" dirty="0">
              <a:solidFill>
                <a:srgbClr val="00DFCA"/>
              </a:solidFill>
              <a:latin typeface="Arial" panose="020B0604020202020204" pitchFamily="34" charset="0"/>
              <a:ea typeface="ＭＳ Ｐゴシック" pitchFamily="-108" charset="-128"/>
              <a:cs typeface="Arial" panose="020B0604020202020204" pitchFamily="34" charset="0"/>
            </a:endParaRPr>
          </a:p>
          <a:p>
            <a:pPr algn="l" eaLnBrk="0" hangingPunct="0">
              <a:defRPr/>
            </a:pPr>
            <a:r>
              <a:rPr lang="en-US" sz="3600" dirty="0">
                <a:solidFill>
                  <a:srgbClr val="FAFD00"/>
                </a:solidFill>
                <a:latin typeface="Arial" panose="020B0604020202020204" pitchFamily="34" charset="0"/>
                <a:ea typeface="ＭＳ Ｐゴシック" pitchFamily="-108" charset="-128"/>
                <a:cs typeface="Arial" panose="020B0604020202020204" pitchFamily="34" charset="0"/>
              </a:rPr>
              <a:t>        </a:t>
            </a:r>
            <a:r>
              <a:rPr lang="ar-JO" sz="3600" b="1" dirty="0">
                <a:solidFill>
                  <a:srgbClr val="FAFD00"/>
                </a:solidFill>
                <a:latin typeface="Arial" panose="020B0604020202020204" pitchFamily="34" charset="0"/>
                <a:ea typeface="ＭＳ Ｐゴシック" pitchFamily="-108" charset="-128"/>
                <a:cs typeface="Arial" panose="020B0604020202020204" pitchFamily="34" charset="0"/>
              </a:rPr>
              <a:t>الأرض </a:t>
            </a:r>
            <a:r>
              <a:rPr lang="en-US" sz="3600" b="1" dirty="0">
                <a:solidFill>
                  <a:srgbClr val="FAFD00"/>
                </a:solidFill>
                <a:latin typeface="Arial" panose="020B0604020202020204" pitchFamily="34" charset="0"/>
                <a:ea typeface="ＭＳ Ｐゴシック" pitchFamily="-108" charset="-128"/>
                <a:cs typeface="Arial" panose="020B0604020202020204" pitchFamily="34" charset="0"/>
              </a:rPr>
              <a:t>              </a:t>
            </a:r>
            <a:r>
              <a:rPr lang="ar-JO" sz="3600" b="1" dirty="0">
                <a:solidFill>
                  <a:srgbClr val="FAFD00"/>
                </a:solidFill>
                <a:latin typeface="Arial" panose="020B0604020202020204" pitchFamily="34" charset="0"/>
                <a:ea typeface="ＭＳ Ｐゴシック" pitchFamily="-108" charset="-128"/>
                <a:cs typeface="Arial" panose="020B0604020202020204" pitchFamily="34" charset="0"/>
              </a:rPr>
              <a:t>النسل </a:t>
            </a:r>
            <a:r>
              <a:rPr lang="en-US" sz="3600" b="1" dirty="0">
                <a:solidFill>
                  <a:srgbClr val="FAFD00"/>
                </a:solidFill>
                <a:latin typeface="Arial" panose="020B0604020202020204" pitchFamily="34" charset="0"/>
                <a:ea typeface="ＭＳ Ｐゴシック" pitchFamily="-108" charset="-128"/>
                <a:cs typeface="Arial" panose="020B0604020202020204" pitchFamily="34" charset="0"/>
              </a:rPr>
              <a:t>     </a:t>
            </a:r>
            <a:r>
              <a:rPr lang="ar-JO" sz="3600" b="1" dirty="0">
                <a:solidFill>
                  <a:srgbClr val="FAFD00"/>
                </a:solidFill>
                <a:latin typeface="Arial" panose="020B0604020202020204" pitchFamily="34" charset="0"/>
                <a:ea typeface="ＭＳ Ｐゴシック" pitchFamily="-108" charset="-128"/>
                <a:cs typeface="Arial" panose="020B0604020202020204" pitchFamily="34" charset="0"/>
              </a:rPr>
              <a:t>البركة      </a:t>
            </a:r>
            <a:endParaRPr lang="en-US" sz="3600" b="1" dirty="0">
              <a:solidFill>
                <a:srgbClr val="FAFD00"/>
              </a:solidFill>
              <a:latin typeface="Arial" panose="020B0604020202020204" pitchFamily="34" charset="0"/>
              <a:ea typeface="ＭＳ Ｐゴシック" pitchFamily="-108" charset="-128"/>
              <a:cs typeface="Arial" panose="020B0604020202020204" pitchFamily="34" charset="0"/>
            </a:endParaRPr>
          </a:p>
        </p:txBody>
      </p:sp>
      <p:sp>
        <p:nvSpPr>
          <p:cNvPr id="33795" name="Line 3"/>
          <p:cNvSpPr>
            <a:spLocks noChangeShapeType="1"/>
          </p:cNvSpPr>
          <p:nvPr/>
        </p:nvSpPr>
        <p:spPr bwMode="auto">
          <a:xfrm>
            <a:off x="1785940" y="3025775"/>
            <a:ext cx="5519737" cy="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a:solidFill>
                <a:srgbClr val="FFFFFF"/>
              </a:solidFill>
              <a:latin typeface="Arial" panose="020B0604020202020204" pitchFamily="34" charset="0"/>
              <a:ea typeface="ＭＳ Ｐゴシック" pitchFamily="-111" charset="-128"/>
              <a:cs typeface="Arial" panose="020B0604020202020204" pitchFamily="34" charset="0"/>
            </a:endParaRPr>
          </a:p>
        </p:txBody>
      </p:sp>
      <p:sp>
        <p:nvSpPr>
          <p:cNvPr id="33796" name="Line 4"/>
          <p:cNvSpPr>
            <a:spLocks noChangeShapeType="1"/>
          </p:cNvSpPr>
          <p:nvPr/>
        </p:nvSpPr>
        <p:spPr bwMode="auto">
          <a:xfrm>
            <a:off x="7316788" y="3019426"/>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a:solidFill>
                <a:srgbClr val="FFFFFF"/>
              </a:solidFill>
              <a:latin typeface="Arial" panose="020B0604020202020204" pitchFamily="34" charset="0"/>
              <a:ea typeface="ＭＳ Ｐゴシック" pitchFamily="-111" charset="-128"/>
              <a:cs typeface="Arial" panose="020B0604020202020204" pitchFamily="34" charset="0"/>
            </a:endParaRPr>
          </a:p>
        </p:txBody>
      </p:sp>
      <p:sp>
        <p:nvSpPr>
          <p:cNvPr id="33797" name="Line 5"/>
          <p:cNvSpPr>
            <a:spLocks noChangeShapeType="1"/>
          </p:cNvSpPr>
          <p:nvPr/>
        </p:nvSpPr>
        <p:spPr bwMode="auto">
          <a:xfrm>
            <a:off x="4538663" y="3052764"/>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a:solidFill>
                <a:srgbClr val="FFFFFF"/>
              </a:solidFill>
              <a:latin typeface="Arial" panose="020B0604020202020204" pitchFamily="34" charset="0"/>
              <a:ea typeface="ＭＳ Ｐゴシック" pitchFamily="-111" charset="-128"/>
              <a:cs typeface="Arial" panose="020B0604020202020204" pitchFamily="34" charset="0"/>
            </a:endParaRPr>
          </a:p>
        </p:txBody>
      </p:sp>
      <p:sp>
        <p:nvSpPr>
          <p:cNvPr id="33798" name="Line 6"/>
          <p:cNvSpPr>
            <a:spLocks noChangeShapeType="1"/>
          </p:cNvSpPr>
          <p:nvPr/>
        </p:nvSpPr>
        <p:spPr bwMode="auto">
          <a:xfrm>
            <a:off x="1778000" y="3019426"/>
            <a:ext cx="0" cy="34925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a:solidFill>
                <a:srgbClr val="FFFFFF"/>
              </a:solidFill>
              <a:latin typeface="Arial" panose="020B0604020202020204" pitchFamily="34" charset="0"/>
              <a:ea typeface="ＭＳ Ｐゴシック" pitchFamily="-111" charset="-128"/>
              <a:cs typeface="Arial" panose="020B0604020202020204" pitchFamily="34" charset="0"/>
            </a:endParaRPr>
          </a:p>
        </p:txBody>
      </p:sp>
      <p:sp>
        <p:nvSpPr>
          <p:cNvPr id="33799" name="Line 7"/>
          <p:cNvSpPr>
            <a:spLocks noChangeShapeType="1"/>
          </p:cNvSpPr>
          <p:nvPr/>
        </p:nvSpPr>
        <p:spPr bwMode="auto">
          <a:xfrm>
            <a:off x="4545013" y="2100264"/>
            <a:ext cx="0" cy="8794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a:solidFill>
                <a:srgbClr val="FFFFFF"/>
              </a:solidFill>
              <a:latin typeface="Arial" panose="020B0604020202020204" pitchFamily="34" charset="0"/>
              <a:ea typeface="ＭＳ Ｐゴシック" pitchFamily="-111" charset="-128"/>
              <a:cs typeface="Arial" panose="020B0604020202020204" pitchFamily="34" charset="0"/>
            </a:endParaRPr>
          </a:p>
        </p:txBody>
      </p:sp>
      <p:grpSp>
        <p:nvGrpSpPr>
          <p:cNvPr id="415751" name="Group 8"/>
          <p:cNvGrpSpPr>
            <a:grpSpLocks/>
          </p:cNvGrpSpPr>
          <p:nvPr/>
        </p:nvGrpSpPr>
        <p:grpSpPr bwMode="auto">
          <a:xfrm>
            <a:off x="620713" y="160339"/>
            <a:ext cx="811213" cy="1444625"/>
            <a:chOff x="391" y="101"/>
            <a:chExt cx="511" cy="910"/>
          </a:xfrm>
        </p:grpSpPr>
        <p:sp>
          <p:nvSpPr>
            <p:cNvPr id="33801" name="Rectangle 9"/>
            <p:cNvSpPr>
              <a:spLocks noChangeArrowheads="1"/>
            </p:cNvSpPr>
            <p:nvPr/>
          </p:nvSpPr>
          <p:spPr bwMode="auto">
            <a:xfrm>
              <a:off x="391" y="101"/>
              <a:ext cx="511" cy="91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eaLnBrk="0" hangingPunct="0">
                <a:spcBef>
                  <a:spcPct val="50000"/>
                </a:spcBef>
                <a:defRPr/>
              </a:pPr>
              <a:r>
                <a:rPr lang="en-US" sz="8800">
                  <a:solidFill>
                    <a:srgbClr val="FFD34A"/>
                  </a:solidFill>
                  <a:latin typeface="Arial" panose="020B0604020202020204" pitchFamily="34" charset="0"/>
                  <a:ea typeface="ＭＳ Ｐゴシック" pitchFamily="-108" charset="-128"/>
                  <a:cs typeface="Arial" panose="020B0604020202020204" pitchFamily="34" charset="0"/>
                </a:rPr>
                <a:t>7</a:t>
              </a:r>
            </a:p>
          </p:txBody>
        </p:sp>
        <p:sp>
          <p:nvSpPr>
            <p:cNvPr id="33802" name="Line 10"/>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a:solidFill>
                  <a:srgbClr val="FFFFFF"/>
                </a:solidFill>
                <a:latin typeface="Arial" panose="020B0604020202020204" pitchFamily="34" charset="0"/>
                <a:ea typeface="ＭＳ Ｐゴシック" pitchFamily="-111" charset="-128"/>
                <a:cs typeface="Arial" panose="020B0604020202020204" pitchFamily="34" charset="0"/>
              </a:endParaRPr>
            </a:p>
          </p:txBody>
        </p:sp>
      </p:grpSp>
      <p:sp>
        <p:nvSpPr>
          <p:cNvPr id="33803" name="Text Box 11"/>
          <p:cNvSpPr txBox="1">
            <a:spLocks noChangeArrowheads="1"/>
          </p:cNvSpPr>
          <p:nvPr/>
        </p:nvSpPr>
        <p:spPr bwMode="auto">
          <a:xfrm>
            <a:off x="4114800" y="5759451"/>
            <a:ext cx="4572000" cy="646331"/>
          </a:xfrm>
          <a:prstGeom prst="rect">
            <a:avLst/>
          </a:prstGeom>
          <a:noFill/>
          <a:ln w="12700">
            <a:noFill/>
            <a:miter lim="800000"/>
            <a:headEnd/>
            <a:tailEnd/>
          </a:ln>
          <a:effectLst/>
        </p:spPr>
        <p:txBody>
          <a:bodyPr>
            <a:spAutoFit/>
          </a:bodyPr>
          <a:lstStyle/>
          <a:p>
            <a:pPr algn="l" eaLnBrk="0" hangingPunct="0">
              <a:spcBef>
                <a:spcPct val="50000"/>
              </a:spcBef>
              <a:defRPr/>
            </a:pPr>
            <a:r>
              <a:rPr lang="ar-JO" sz="3600" b="1" dirty="0">
                <a:solidFill>
                  <a:srgbClr val="00FF00"/>
                </a:solidFill>
                <a:effectLst>
                  <a:outerShdw blurRad="50800" dist="76200" dir="2700000" algn="tl" rotWithShape="0">
                    <a:srgbClr val="000000"/>
                  </a:outerShdw>
                </a:effectLst>
                <a:latin typeface="Arial" panose="020B0604020202020204" pitchFamily="34" charset="0"/>
                <a:ea typeface="ＭＳ Ｐゴシック" pitchFamily="-108" charset="-128"/>
                <a:cs typeface="Arial" panose="020B0604020202020204" pitchFamily="34" charset="0"/>
              </a:rPr>
              <a:t>غير مشروط</a:t>
            </a:r>
            <a:endParaRPr lang="en-US" sz="3600" b="1" dirty="0">
              <a:solidFill>
                <a:srgbClr val="00FF00"/>
              </a:solidFill>
              <a:effectLst>
                <a:outerShdw blurRad="50800" dist="76200" dir="2700000" algn="tl" rotWithShape="0">
                  <a:srgbClr val="000000"/>
                </a:outerShdw>
              </a:effectLst>
              <a:latin typeface="Arial" panose="020B0604020202020204" pitchFamily="34" charset="0"/>
              <a:ea typeface="ＭＳ Ｐゴシック" pitchFamily="-108" charset="-128"/>
              <a:cs typeface="Arial" panose="020B0604020202020204" pitchFamily="34" charset="0"/>
            </a:endParaRPr>
          </a:p>
        </p:txBody>
      </p:sp>
      <p:sp>
        <p:nvSpPr>
          <p:cNvPr id="33804" name="Text Box 12"/>
          <p:cNvSpPr txBox="1">
            <a:spLocks noChangeArrowheads="1"/>
          </p:cNvSpPr>
          <p:nvPr/>
        </p:nvSpPr>
        <p:spPr bwMode="auto">
          <a:xfrm>
            <a:off x="2792413" y="4997451"/>
            <a:ext cx="2819400" cy="646331"/>
          </a:xfrm>
          <a:prstGeom prst="rect">
            <a:avLst/>
          </a:prstGeom>
          <a:noFill/>
          <a:ln w="12700">
            <a:noFill/>
            <a:miter lim="800000"/>
            <a:headEnd/>
            <a:tailEnd/>
          </a:ln>
          <a:effectLst/>
        </p:spPr>
        <p:txBody>
          <a:bodyPr>
            <a:spAutoFit/>
          </a:bodyPr>
          <a:lstStyle/>
          <a:p>
            <a:pPr algn="l" eaLnBrk="0" hangingPunct="0">
              <a:spcBef>
                <a:spcPct val="50000"/>
              </a:spcBef>
              <a:defRPr/>
            </a:pPr>
            <a:r>
              <a:rPr lang="ar-JO" sz="3600" b="1" dirty="0">
                <a:solidFill>
                  <a:srgbClr val="00FF00"/>
                </a:solidFill>
                <a:effectLst>
                  <a:outerShdw blurRad="50800" dist="76200" dir="2700000" algn="tl" rotWithShape="0">
                    <a:srgbClr val="000000"/>
                  </a:outerShdw>
                </a:effectLst>
                <a:latin typeface="Arial" panose="020B0604020202020204" pitchFamily="34" charset="0"/>
                <a:ea typeface="ＭＳ Ｐゴシック" pitchFamily="-108" charset="-128"/>
                <a:cs typeface="Arial" panose="020B0604020202020204" pitchFamily="34" charset="0"/>
              </a:rPr>
              <a:t>أبدي</a:t>
            </a:r>
            <a:endParaRPr lang="en-US" sz="3600" b="1" dirty="0">
              <a:solidFill>
                <a:srgbClr val="00FF00"/>
              </a:solidFill>
              <a:effectLst>
                <a:outerShdw blurRad="50800" dist="76200" dir="2700000" algn="tl" rotWithShape="0">
                  <a:srgbClr val="000000"/>
                </a:outerShdw>
              </a:effectLst>
              <a:latin typeface="Arial" panose="020B0604020202020204" pitchFamily="34" charset="0"/>
              <a:ea typeface="ＭＳ Ｐゴシック" pitchFamily="-108" charset="-128"/>
              <a:cs typeface="Arial" panose="020B0604020202020204" pitchFamily="34" charset="0"/>
            </a:endParaRPr>
          </a:p>
        </p:txBody>
      </p:sp>
      <p:sp>
        <p:nvSpPr>
          <p:cNvPr id="33805" name="Rectangle 13"/>
          <p:cNvSpPr>
            <a:spLocks noChangeArrowheads="1"/>
          </p:cNvSpPr>
          <p:nvPr/>
        </p:nvSpPr>
        <p:spPr bwMode="auto">
          <a:xfrm>
            <a:off x="836614" y="4267201"/>
            <a:ext cx="1035861" cy="646331"/>
          </a:xfrm>
          <a:prstGeom prst="rect">
            <a:avLst/>
          </a:prstGeom>
          <a:noFill/>
          <a:ln w="12700">
            <a:noFill/>
            <a:miter lim="800000"/>
            <a:headEnd/>
            <a:tailEnd/>
          </a:ln>
          <a:effectLst/>
        </p:spPr>
        <p:txBody>
          <a:bodyPr wrap="none">
            <a:spAutoFit/>
          </a:bodyPr>
          <a:lstStyle/>
          <a:p>
            <a:pPr algn="l" eaLnBrk="0" hangingPunct="0">
              <a:defRPr/>
            </a:pPr>
            <a:r>
              <a:rPr lang="ar-JO" sz="3600" b="1" dirty="0">
                <a:solidFill>
                  <a:srgbClr val="00FF00"/>
                </a:solidFill>
                <a:effectLst>
                  <a:outerShdw blurRad="50800" dist="76200" dir="2700000" algn="tl" rotWithShape="0">
                    <a:srgbClr val="000000"/>
                  </a:outerShdw>
                </a:effectLst>
                <a:latin typeface="Arial" panose="020B0604020202020204" pitchFamily="34" charset="0"/>
                <a:ea typeface="ＭＳ Ｐゴシック" pitchFamily="-108" charset="-128"/>
                <a:cs typeface="Arial" panose="020B0604020202020204" pitchFamily="34" charset="0"/>
              </a:rPr>
              <a:t>حرفي</a:t>
            </a:r>
            <a:endParaRPr lang="en-US" sz="3600" b="1" dirty="0">
              <a:solidFill>
                <a:srgbClr val="00FF00"/>
              </a:solidFill>
              <a:effectLst>
                <a:outerShdw blurRad="50800" dist="76200" dir="2700000" algn="tl" rotWithShape="0">
                  <a:srgbClr val="000000"/>
                </a:outerShdw>
              </a:effectLst>
              <a:latin typeface="Arial" panose="020B0604020202020204" pitchFamily="34" charset="0"/>
              <a:ea typeface="ＭＳ Ｐゴシック" pitchFamily="-108" charset="-128"/>
              <a:cs typeface="Arial" panose="020B0604020202020204" pitchFamily="34" charset="0"/>
            </a:endParaRPr>
          </a:p>
        </p:txBody>
      </p:sp>
      <p:sp>
        <p:nvSpPr>
          <p:cNvPr id="415755" name="Text Box 14"/>
          <p:cNvSpPr txBox="1">
            <a:spLocks noChangeArrowheads="1"/>
          </p:cNvSpPr>
          <p:nvPr/>
        </p:nvSpPr>
        <p:spPr bwMode="auto">
          <a:xfrm>
            <a:off x="533401" y="6483350"/>
            <a:ext cx="19939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spcBef>
                <a:spcPct val="50000"/>
              </a:spcBef>
            </a:pPr>
            <a:endParaRPr lang="en-US" sz="1600">
              <a:solidFill>
                <a:srgbClr val="FFFFFF"/>
              </a:solidFill>
              <a:latin typeface="Arial" panose="020B0604020202020204" pitchFamily="34" charset="0"/>
              <a:cs typeface="Arial" panose="020B0604020202020204" pitchFamily="34" charset="0"/>
            </a:endParaRPr>
          </a:p>
        </p:txBody>
      </p:sp>
      <p:sp>
        <p:nvSpPr>
          <p:cNvPr id="33807" name="Text Box 15"/>
          <p:cNvSpPr txBox="1">
            <a:spLocks noChangeArrowheads="1"/>
          </p:cNvSpPr>
          <p:nvPr/>
        </p:nvSpPr>
        <p:spPr bwMode="auto">
          <a:xfrm>
            <a:off x="5791201" y="1"/>
            <a:ext cx="2603500" cy="276999"/>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eaLnBrk="0" hangingPunct="0">
              <a:spcBef>
                <a:spcPct val="50000"/>
              </a:spcBef>
              <a:defRPr/>
            </a:pPr>
            <a:r>
              <a:rPr lang="ar-JO" sz="1200" b="1" dirty="0">
                <a:solidFill>
                  <a:srgbClr val="FFFFFF"/>
                </a:solidFill>
                <a:latin typeface="Arial" panose="020B0604020202020204" pitchFamily="34" charset="0"/>
                <a:ea typeface="ＭＳ Ｐゴシック" pitchFamily="-108" charset="-128"/>
                <a:cs typeface="Arial" panose="020B0604020202020204" pitchFamily="34" charset="0"/>
              </a:rPr>
              <a:t>تك 13 : 15, تك 15</a:t>
            </a:r>
            <a:endParaRPr lang="en-US" sz="1200" b="1" dirty="0">
              <a:solidFill>
                <a:srgbClr val="FFFFFF"/>
              </a:solidFill>
              <a:latin typeface="Arial" panose="020B0604020202020204" pitchFamily="34" charset="0"/>
              <a:ea typeface="ＭＳ Ｐゴシック" pitchFamily="-108" charset="-128"/>
              <a:cs typeface="Arial" panose="020B0604020202020204" pitchFamily="34" charset="0"/>
            </a:endParaRPr>
          </a:p>
        </p:txBody>
      </p:sp>
      <p:pic>
        <p:nvPicPr>
          <p:cNvPr id="415757" name="Picture 16"/>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97139" y="2235201"/>
            <a:ext cx="4276725" cy="13462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415758" name="Freeform 17"/>
          <p:cNvSpPr>
            <a:spLocks/>
          </p:cNvSpPr>
          <p:nvPr/>
        </p:nvSpPr>
        <p:spPr bwMode="auto">
          <a:xfrm>
            <a:off x="8764589" y="3565526"/>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415759" name="AutoShape 18"/>
          <p:cNvSpPr>
            <a:spLocks noChangeArrowheads="1"/>
          </p:cNvSpPr>
          <p:nvPr/>
        </p:nvSpPr>
        <p:spPr bwMode="auto">
          <a:xfrm>
            <a:off x="8053388" y="3457575"/>
            <a:ext cx="730251" cy="903288"/>
          </a:xfrm>
          <a:prstGeom prst="roundRect">
            <a:avLst>
              <a:gd name="adj" fmla="val 16667"/>
            </a:avLst>
          </a:prstGeom>
          <a:solidFill>
            <a:srgbClr val="E7EC26"/>
          </a:solidFill>
          <a:ln w="38100">
            <a:solidFill>
              <a:schemeClr val="bg2"/>
            </a:solidFill>
            <a:round/>
            <a:headEnd/>
            <a:tailEnd/>
          </a:ln>
        </p:spPr>
        <p:txBody>
          <a:bodyPr wrap="none" anchor="ctr"/>
          <a:lstStyle/>
          <a:p>
            <a:pPr algn="l" eaLnBrk="0" hangingPunct="0"/>
            <a:endParaRPr lang="en-US" sz="2400">
              <a:solidFill>
                <a:srgbClr val="FFFFFF"/>
              </a:solidFill>
              <a:latin typeface="Arial" panose="020B0604020202020204" pitchFamily="34" charset="0"/>
              <a:cs typeface="Arial" panose="020B0604020202020204" pitchFamily="34" charset="0"/>
            </a:endParaRPr>
          </a:p>
        </p:txBody>
      </p:sp>
      <p:sp>
        <p:nvSpPr>
          <p:cNvPr id="415760" name="Rectangle 19"/>
          <p:cNvSpPr>
            <a:spLocks noChangeArrowheads="1"/>
          </p:cNvSpPr>
          <p:nvPr/>
        </p:nvSpPr>
        <p:spPr bwMode="auto">
          <a:xfrm>
            <a:off x="8051801" y="3614738"/>
            <a:ext cx="952500" cy="1049337"/>
          </a:xfrm>
          <a:prstGeom prst="rect">
            <a:avLst/>
          </a:prstGeom>
          <a:solidFill>
            <a:srgbClr val="FFFF00"/>
          </a:solidFill>
          <a:ln w="38100">
            <a:solidFill>
              <a:srgbClr val="000000"/>
            </a:solidFill>
            <a:miter lim="800000"/>
            <a:headEnd/>
            <a:tailEnd/>
          </a:ln>
        </p:spPr>
        <p:txBody>
          <a:bodyPr wrap="none" anchor="ctr"/>
          <a:lstStyle/>
          <a:p>
            <a:pPr algn="l" eaLnBrk="0" hangingPunct="0"/>
            <a:endParaRPr lang="en-US" sz="2400">
              <a:solidFill>
                <a:srgbClr val="FFFFFF"/>
              </a:solidFill>
              <a:latin typeface="Arial" panose="020B0604020202020204" pitchFamily="34" charset="0"/>
              <a:cs typeface="Arial" panose="020B0604020202020204" pitchFamily="34" charset="0"/>
            </a:endParaRPr>
          </a:p>
        </p:txBody>
      </p:sp>
      <p:sp>
        <p:nvSpPr>
          <p:cNvPr id="415761" name="AutoShape 20"/>
          <p:cNvSpPr>
            <a:spLocks noChangeArrowheads="1"/>
          </p:cNvSpPr>
          <p:nvPr/>
        </p:nvSpPr>
        <p:spPr bwMode="auto">
          <a:xfrm>
            <a:off x="8072438" y="3482975"/>
            <a:ext cx="692151" cy="903288"/>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l" eaLnBrk="0" hangingPunct="0"/>
            <a:endParaRPr lang="en-US" sz="2400">
              <a:solidFill>
                <a:srgbClr val="FFFFFF"/>
              </a:solidFill>
              <a:latin typeface="Arial" panose="020B0604020202020204" pitchFamily="34" charset="0"/>
              <a:cs typeface="Arial" panose="020B0604020202020204" pitchFamily="34" charset="0"/>
            </a:endParaRPr>
          </a:p>
        </p:txBody>
      </p:sp>
      <p:sp>
        <p:nvSpPr>
          <p:cNvPr id="415762" name="Line 21"/>
          <p:cNvSpPr>
            <a:spLocks noChangeShapeType="1"/>
          </p:cNvSpPr>
          <p:nvPr/>
        </p:nvSpPr>
        <p:spPr bwMode="auto">
          <a:xfrm flipV="1">
            <a:off x="8113713" y="4014788"/>
            <a:ext cx="838200"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415763" name="Line 22"/>
          <p:cNvSpPr>
            <a:spLocks noChangeShapeType="1"/>
          </p:cNvSpPr>
          <p:nvPr/>
        </p:nvSpPr>
        <p:spPr bwMode="auto">
          <a:xfrm flipV="1">
            <a:off x="8113714" y="4217989"/>
            <a:ext cx="846137"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415764" name="Rectangle 23"/>
          <p:cNvSpPr>
            <a:spLocks noChangeArrowheads="1"/>
          </p:cNvSpPr>
          <p:nvPr/>
        </p:nvSpPr>
        <p:spPr bwMode="auto">
          <a:xfrm>
            <a:off x="8437563" y="4060825"/>
            <a:ext cx="3302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2400">
              <a:solidFill>
                <a:srgbClr val="FFFFFF"/>
              </a:solidFill>
              <a:latin typeface="Arial" panose="020B0604020202020204" pitchFamily="34" charset="0"/>
              <a:cs typeface="Arial" panose="020B0604020202020204" pitchFamily="34" charset="0"/>
            </a:endParaRPr>
          </a:p>
        </p:txBody>
      </p:sp>
      <p:sp>
        <p:nvSpPr>
          <p:cNvPr id="415765" name="Rectangle 24"/>
          <p:cNvSpPr>
            <a:spLocks noChangeArrowheads="1"/>
          </p:cNvSpPr>
          <p:nvPr/>
        </p:nvSpPr>
        <p:spPr bwMode="auto">
          <a:xfrm>
            <a:off x="8186739" y="3832226"/>
            <a:ext cx="666848"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eaLnBrk="0" hangingPunct="0"/>
            <a:r>
              <a:rPr lang="en-US" sz="1000" b="1">
                <a:solidFill>
                  <a:srgbClr val="000000"/>
                </a:solidFill>
                <a:latin typeface="Arial" panose="020B0604020202020204" pitchFamily="34" charset="0"/>
                <a:cs typeface="Arial" panose="020B0604020202020204" pitchFamily="34" charset="0"/>
              </a:rPr>
              <a:t>L - S - B</a:t>
            </a:r>
          </a:p>
        </p:txBody>
      </p:sp>
      <p:sp>
        <p:nvSpPr>
          <p:cNvPr id="415766" name="Rectangle 25"/>
          <p:cNvSpPr>
            <a:spLocks noChangeArrowheads="1"/>
          </p:cNvSpPr>
          <p:nvPr/>
        </p:nvSpPr>
        <p:spPr bwMode="auto">
          <a:xfrm>
            <a:off x="8175626" y="3654425"/>
            <a:ext cx="72776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eaLnBrk="0" hangingPunct="0"/>
            <a:r>
              <a:rPr lang="en-US" sz="900" b="1">
                <a:solidFill>
                  <a:srgbClr val="000000"/>
                </a:solidFill>
                <a:latin typeface="Arial" panose="020B0604020202020204" pitchFamily="34" charset="0"/>
                <a:cs typeface="Arial" panose="020B0604020202020204" pitchFamily="34" charset="0"/>
              </a:rPr>
              <a:t>The CALL</a:t>
            </a:r>
          </a:p>
        </p:txBody>
      </p:sp>
      <p:sp>
        <p:nvSpPr>
          <p:cNvPr id="415767" name="Rectangle 26"/>
          <p:cNvSpPr>
            <a:spLocks noChangeArrowheads="1"/>
          </p:cNvSpPr>
          <p:nvPr/>
        </p:nvSpPr>
        <p:spPr bwMode="auto">
          <a:xfrm>
            <a:off x="8004176" y="3432175"/>
            <a:ext cx="77905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eaLnBrk="0" hangingPunct="0"/>
            <a:r>
              <a:rPr lang="en-US" sz="900" b="1">
                <a:solidFill>
                  <a:srgbClr val="000000"/>
                </a:solidFill>
                <a:latin typeface="Arial" panose="020B0604020202020204" pitchFamily="34" charset="0"/>
                <a:cs typeface="Arial" panose="020B0604020202020204" pitchFamily="34" charset="0"/>
              </a:rPr>
              <a:t>ABRAHAM</a:t>
            </a:r>
          </a:p>
        </p:txBody>
      </p:sp>
      <p:sp>
        <p:nvSpPr>
          <p:cNvPr id="415768" name="Line 27"/>
          <p:cNvSpPr>
            <a:spLocks noChangeShapeType="1"/>
          </p:cNvSpPr>
          <p:nvPr/>
        </p:nvSpPr>
        <p:spPr bwMode="auto">
          <a:xfrm flipV="1">
            <a:off x="8107363" y="3824288"/>
            <a:ext cx="830263"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415769" name="Line 28"/>
          <p:cNvSpPr>
            <a:spLocks noChangeShapeType="1"/>
          </p:cNvSpPr>
          <p:nvPr/>
        </p:nvSpPr>
        <p:spPr bwMode="auto">
          <a:xfrm flipV="1">
            <a:off x="8107365" y="4400551"/>
            <a:ext cx="846137" cy="317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415770" name="Line 29"/>
          <p:cNvSpPr>
            <a:spLocks noChangeShapeType="1"/>
          </p:cNvSpPr>
          <p:nvPr/>
        </p:nvSpPr>
        <p:spPr bwMode="auto">
          <a:xfrm flipV="1">
            <a:off x="8107363" y="4597401"/>
            <a:ext cx="838200" cy="317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415771" name="Text Box 30"/>
          <p:cNvSpPr txBox="1">
            <a:spLocks noChangeArrowheads="1"/>
          </p:cNvSpPr>
          <p:nvPr/>
        </p:nvSpPr>
        <p:spPr bwMode="auto">
          <a:xfrm>
            <a:off x="8756359"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n-US" sz="2000">
              <a:solidFill>
                <a:srgbClr val="FFA27C"/>
              </a:solidFill>
              <a:latin typeface="Arial" panose="020B0604020202020204" pitchFamily="34" charset="0"/>
              <a:cs typeface="Arial" panose="020B0604020202020204" pitchFamily="34" charset="0"/>
            </a:endParaRPr>
          </a:p>
        </p:txBody>
      </p:sp>
      <p:sp>
        <p:nvSpPr>
          <p:cNvPr id="415772" name="Text Box 31"/>
          <p:cNvSpPr txBox="1">
            <a:spLocks noChangeArrowheads="1"/>
          </p:cNvSpPr>
          <p:nvPr/>
        </p:nvSpPr>
        <p:spPr bwMode="auto">
          <a:xfrm>
            <a:off x="8590602" y="6415058"/>
            <a:ext cx="32733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ar-JO" sz="2000" dirty="0">
                <a:solidFill>
                  <a:srgbClr val="FFFFFF"/>
                </a:solidFill>
                <a:latin typeface="Arial" panose="020B0604020202020204" pitchFamily="34" charset="0"/>
                <a:cs typeface="Arial" panose="020B0604020202020204" pitchFamily="34" charset="0"/>
              </a:rPr>
              <a:t>3</a:t>
            </a:r>
            <a:endParaRPr lang="en-US" sz="2000" dirty="0">
              <a:solidFill>
                <a:srgbClr val="FFFFFF"/>
              </a:solidFill>
              <a:latin typeface="Arial" panose="020B0604020202020204" pitchFamily="34" charset="0"/>
              <a:cs typeface="Arial" panose="020B0604020202020204" pitchFamily="34" charset="0"/>
            </a:endParaRPr>
          </a:p>
        </p:txBody>
      </p:sp>
      <p:sp>
        <p:nvSpPr>
          <p:cNvPr id="33824" name="Rectangle 32"/>
          <p:cNvSpPr>
            <a:spLocks noChangeArrowheads="1"/>
          </p:cNvSpPr>
          <p:nvPr/>
        </p:nvSpPr>
        <p:spPr bwMode="auto">
          <a:xfrm>
            <a:off x="8098486" y="6525342"/>
            <a:ext cx="325730" cy="246221"/>
          </a:xfrm>
          <a:prstGeom prst="rect">
            <a:avLst/>
          </a:prstGeom>
          <a:noFill/>
          <a:ln w="12700">
            <a:noFill/>
            <a:miter lim="800000"/>
            <a:headEnd/>
            <a:tailEnd/>
          </a:ln>
          <a:effectLst/>
        </p:spPr>
        <p:txBody>
          <a:bodyPr wrap="none" anchor="ctr">
            <a:spAutoFit/>
          </a:bodyPr>
          <a:lstStyle/>
          <a:p>
            <a:pPr eaLnBrk="0" hangingPunct="0">
              <a:defRPr/>
            </a:pPr>
            <a:r>
              <a:rPr lang="en-US" sz="10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16</a:t>
            </a:r>
          </a:p>
        </p:txBody>
      </p:sp>
      <p:sp>
        <p:nvSpPr>
          <p:cNvPr id="415774" name="Text Box 33"/>
          <p:cNvSpPr txBox="1">
            <a:spLocks noChangeArrowheads="1"/>
          </p:cNvSpPr>
          <p:nvPr/>
        </p:nvSpPr>
        <p:spPr bwMode="auto">
          <a:xfrm>
            <a:off x="6986397" y="6240869"/>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200" b="1">
                <a:solidFill>
                  <a:srgbClr val="FFFFFF"/>
                </a:solidFill>
                <a:latin typeface="Arial" panose="020B0604020202020204" pitchFamily="34" charset="0"/>
                <a:cs typeface="Arial" panose="020B0604020202020204" pitchFamily="34" charset="0"/>
              </a:rPr>
              <a:t>Handbook pg. 19-24</a:t>
            </a:r>
          </a:p>
        </p:txBody>
      </p:sp>
      <p:sp>
        <p:nvSpPr>
          <p:cNvPr id="33828" name="Rectangle 36"/>
          <p:cNvSpPr>
            <a:spLocks noGrp="1" noChangeArrowheads="1"/>
          </p:cNvSpPr>
          <p:nvPr>
            <p:ph type="title" idx="4294967295"/>
          </p:nvPr>
        </p:nvSpPr>
        <p:spPr bwMode="auto">
          <a:xfrm>
            <a:off x="0" y="-76200"/>
            <a:ext cx="4876800" cy="457200"/>
          </a:xfrm>
          <a:prstGeom prst="rect">
            <a:avLst/>
          </a:prstGeom>
          <a:ln>
            <a:miter lim="800000"/>
            <a:headEnd/>
            <a:tailEnd/>
          </a:ln>
        </p:spPr>
        <p:txBody>
          <a:bodyPr/>
          <a:lstStyle/>
          <a:p>
            <a:pPr eaLnBrk="1" hangingPunct="1">
              <a:defRPr/>
            </a:pPr>
            <a:r>
              <a:rPr lang="ar-JO" sz="2800" dirty="0">
                <a:latin typeface="Arial" panose="020B0604020202020204" pitchFamily="34" charset="0"/>
                <a:ea typeface="ＭＳ Ｐゴシック" charset="0"/>
                <a:cs typeface="Arial" panose="020B0604020202020204" pitchFamily="34" charset="0"/>
              </a:rPr>
              <a:t>حرفي – أبدي – غير مشروط</a:t>
            </a:r>
            <a:endParaRPr lang="en-US" sz="2800" dirty="0">
              <a:latin typeface="Arial" panose="020B0604020202020204" pitchFamily="34" charset="0"/>
              <a:ea typeface="ＭＳ Ｐゴシック" charset="0"/>
              <a:cs typeface="Arial" panose="020B0604020202020204" pitchFamily="34" charset="0"/>
            </a:endParaRPr>
          </a:p>
        </p:txBody>
      </p:sp>
      <p:sp>
        <p:nvSpPr>
          <p:cNvPr id="36" name="Text Box 34"/>
          <p:cNvSpPr txBox="1">
            <a:spLocks noChangeArrowheads="1"/>
          </p:cNvSpPr>
          <p:nvPr/>
        </p:nvSpPr>
        <p:spPr bwMode="auto">
          <a:xfrm>
            <a:off x="8496302" y="33339"/>
            <a:ext cx="53091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l" eaLnBrk="0" hangingPunct="0">
              <a:defRPr/>
            </a:pPr>
            <a:r>
              <a:rPr lang="ar-JO" sz="2400" b="1" dirty="0">
                <a:solidFill>
                  <a:srgbClr val="FFFFFF"/>
                </a:solidFill>
                <a:latin typeface="Arial" panose="020B0604020202020204" pitchFamily="34" charset="0"/>
                <a:ea typeface="ＭＳ Ｐゴシック" pitchFamily="-108" charset="-128"/>
                <a:cs typeface="Arial" panose="020B0604020202020204" pitchFamily="34" charset="0"/>
              </a:rPr>
              <a:t>60</a:t>
            </a:r>
            <a:endParaRPr lang="en-US" sz="2400" b="1" dirty="0">
              <a:solidFill>
                <a:srgbClr val="FFFFFF"/>
              </a:solidFill>
              <a:latin typeface="Arial" panose="020B0604020202020204" pitchFamily="34" charset="0"/>
              <a:ea typeface="ＭＳ Ｐゴシック" pitchFamily="-108" charset="-128"/>
              <a:cs typeface="Arial" panose="020B0604020202020204" pitchFamily="34"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3805">
                                            <p:txEl>
                                              <p:pRg st="0" end="0"/>
                                            </p:txEl>
                                          </p:spTgt>
                                        </p:tgtEl>
                                        <p:attrNameLst>
                                          <p:attrName>style.visibility</p:attrName>
                                        </p:attrNameLst>
                                      </p:cBhvr>
                                      <p:to>
                                        <p:strVal val="visible"/>
                                      </p:to>
                                    </p:set>
                                    <p:animEffect transition="in" filter="box(out)">
                                      <p:cBhvr>
                                        <p:cTn id="7" dur="500"/>
                                        <p:tgtEl>
                                          <p:spTgt spid="3380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3804">
                                            <p:txEl>
                                              <p:pRg st="0" end="0"/>
                                            </p:txEl>
                                          </p:spTgt>
                                        </p:tgtEl>
                                        <p:attrNameLst>
                                          <p:attrName>style.visibility</p:attrName>
                                        </p:attrNameLst>
                                      </p:cBhvr>
                                      <p:to>
                                        <p:strVal val="visible"/>
                                      </p:to>
                                    </p:set>
                                    <p:animEffect transition="in" filter="box(out)">
                                      <p:cBhvr>
                                        <p:cTn id="12" dur="500"/>
                                        <p:tgtEl>
                                          <p:spTgt spid="3380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3803">
                                            <p:txEl>
                                              <p:pRg st="0" end="0"/>
                                            </p:txEl>
                                          </p:spTgt>
                                        </p:tgtEl>
                                        <p:attrNameLst>
                                          <p:attrName>style.visibility</p:attrName>
                                        </p:attrNameLst>
                                      </p:cBhvr>
                                      <p:to>
                                        <p:strVal val="visible"/>
                                      </p:to>
                                    </p:set>
                                    <p:animEffect transition="in" filter="box(out)">
                                      <p:cBhvr>
                                        <p:cTn id="17" dur="500"/>
                                        <p:tgtEl>
                                          <p:spTgt spid="338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3" grpId="0" build="p" autoUpdateAnimBg="0"/>
      <p:bldP spid="33804" grpId="0" build="p" autoUpdateAnimBg="0"/>
      <p:bldP spid="33805" grpId="0" build="p"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69" name="Picture 35" descr="12th century Church of Gamla Uppsala. Uppland, Sweden"/>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1"/>
            <a:ext cx="9144000" cy="7158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1" name="Rectangle 3"/>
          <p:cNvSpPr>
            <a:spLocks noGrp="1" noChangeArrowheads="1"/>
          </p:cNvSpPr>
          <p:nvPr>
            <p:ph type="title"/>
          </p:nvPr>
        </p:nvSpPr>
        <p:spPr/>
        <p:txBody>
          <a:bodyPr/>
          <a:lstStyle/>
          <a:p>
            <a:pPr eaLnBrk="1" hangingPunct="1">
              <a:defRPr/>
            </a:pPr>
            <a:r>
              <a:rPr lang="ar-JO" sz="4000" dirty="0">
                <a:latin typeface="Arial" panose="020B0604020202020204" pitchFamily="34" charset="0"/>
                <a:ea typeface="ＭＳ Ｐゴシック" charset="0"/>
                <a:cs typeface="Arial" panose="020B0604020202020204" pitchFamily="34" charset="0"/>
              </a:rPr>
              <a:t>أنواع العهود غير المشروطة</a:t>
            </a:r>
            <a:endParaRPr lang="en-US" sz="4000" dirty="0">
              <a:latin typeface="Arial" panose="020B0604020202020204" pitchFamily="34" charset="0"/>
              <a:ea typeface="ＭＳ Ｐゴシック" charset="0"/>
              <a:cs typeface="Arial" panose="020B0604020202020204" pitchFamily="34" charset="0"/>
            </a:endParaRPr>
          </a:p>
        </p:txBody>
      </p:sp>
      <p:grpSp>
        <p:nvGrpSpPr>
          <p:cNvPr id="2" name="Group 4"/>
          <p:cNvGrpSpPr>
            <a:grpSpLocks noGrp="1" noChangeAspect="1"/>
          </p:cNvGrpSpPr>
          <p:nvPr/>
        </p:nvGrpSpPr>
        <p:grpSpPr bwMode="auto">
          <a:xfrm>
            <a:off x="-9525" y="1143000"/>
            <a:ext cx="9266239" cy="1676400"/>
            <a:chOff x="-5" y="449"/>
            <a:chExt cx="2883" cy="1161"/>
          </a:xfrm>
        </p:grpSpPr>
        <p:sp>
          <p:nvSpPr>
            <p:cNvPr id="416783" name="AutoShape 5"/>
            <p:cNvSpPr>
              <a:spLocks noChangeAspect="1" noChangeArrowheads="1" noTextEdit="1"/>
            </p:cNvSpPr>
            <p:nvPr/>
          </p:nvSpPr>
          <p:spPr bwMode="auto">
            <a:xfrm>
              <a:off x="-5" y="449"/>
              <a:ext cx="2883" cy="1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cxnSp>
          <p:nvCxnSpPr>
            <p:cNvPr id="416784" name="_s214021"/>
            <p:cNvCxnSpPr>
              <a:cxnSpLocks noChangeShapeType="1"/>
              <a:stCxn id="416790" idx="0"/>
              <a:endCxn id="416787" idx="2"/>
            </p:cNvCxnSpPr>
            <p:nvPr/>
          </p:nvCxnSpPr>
          <p:spPr bwMode="auto">
            <a:xfrm rot="16200000" flipV="1">
              <a:off x="1855" y="628"/>
              <a:ext cx="94" cy="932"/>
            </a:xfrm>
            <a:prstGeom prst="bentConnector3">
              <a:avLst>
                <a:gd name="adj1" fmla="val 50000"/>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cxnSp>
          <p:nvCxnSpPr>
            <p:cNvPr id="416785" name="_s214022"/>
            <p:cNvCxnSpPr>
              <a:cxnSpLocks noChangeShapeType="1"/>
              <a:stCxn id="416789" idx="0"/>
              <a:endCxn id="416787" idx="2"/>
            </p:cNvCxnSpPr>
            <p:nvPr/>
          </p:nvCxnSpPr>
          <p:spPr bwMode="auto">
            <a:xfrm rot="5400000" flipH="1">
              <a:off x="1390" y="1093"/>
              <a:ext cx="94" cy="1"/>
            </a:xfrm>
            <a:prstGeom prst="bentConnector3">
              <a:avLst>
                <a:gd name="adj1" fmla="val 49412"/>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cxnSp>
          <p:nvCxnSpPr>
            <p:cNvPr id="416786" name="_s214023"/>
            <p:cNvCxnSpPr>
              <a:cxnSpLocks noChangeShapeType="1"/>
              <a:stCxn id="416788" idx="0"/>
              <a:endCxn id="416787" idx="2"/>
            </p:cNvCxnSpPr>
            <p:nvPr/>
          </p:nvCxnSpPr>
          <p:spPr bwMode="auto">
            <a:xfrm rot="5400000" flipH="1" flipV="1">
              <a:off x="919" y="624"/>
              <a:ext cx="94" cy="940"/>
            </a:xfrm>
            <a:prstGeom prst="bentConnector3">
              <a:avLst>
                <a:gd name="adj1" fmla="val 50000"/>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sp>
          <p:nvSpPr>
            <p:cNvPr id="416787" name="_s214024"/>
            <p:cNvSpPr>
              <a:spLocks noChangeArrowheads="1"/>
            </p:cNvSpPr>
            <p:nvPr/>
          </p:nvSpPr>
          <p:spPr bwMode="auto">
            <a:xfrm>
              <a:off x="1004" y="642"/>
              <a:ext cx="864" cy="405"/>
            </a:xfrm>
            <a:prstGeom prst="roundRect">
              <a:avLst>
                <a:gd name="adj" fmla="val 16667"/>
              </a:avLst>
            </a:prstGeom>
            <a:solidFill>
              <a:srgbClr val="0000FF"/>
            </a:solidFill>
            <a:ln w="9525">
              <a:solidFill>
                <a:schemeClr val="tx1"/>
              </a:solidFill>
              <a:round/>
              <a:headEnd/>
              <a:tailEnd/>
            </a:ln>
          </p:spPr>
          <p:txBody>
            <a:bodyPr wrap="none" lIns="35876" tIns="17938" rIns="35876" bIns="179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الإبراهيمي</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6788" name="_s214025"/>
            <p:cNvSpPr>
              <a:spLocks noChangeArrowheads="1"/>
            </p:cNvSpPr>
            <p:nvPr/>
          </p:nvSpPr>
          <p:spPr bwMode="auto">
            <a:xfrm>
              <a:off x="63"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الأرض</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6789" name="_s214026"/>
            <p:cNvSpPr>
              <a:spLocks noChangeArrowheads="1"/>
            </p:cNvSpPr>
            <p:nvPr/>
          </p:nvSpPr>
          <p:spPr bwMode="auto">
            <a:xfrm>
              <a:off x="1004"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الداوودي</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6790" name="_s214027"/>
            <p:cNvSpPr>
              <a:spLocks noChangeArrowheads="1"/>
            </p:cNvSpPr>
            <p:nvPr/>
          </p:nvSpPr>
          <p:spPr bwMode="auto">
            <a:xfrm>
              <a:off x="1936"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الجديد</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aphicFrame>
        <p:nvGraphicFramePr>
          <p:cNvPr id="37901" name="Group 13"/>
          <p:cNvGraphicFramePr>
            <a:graphicFrameLocks noGrp="1"/>
          </p:cNvGraphicFramePr>
          <p:nvPr>
            <p:extLst>
              <p:ext uri="{D42A27DB-BD31-4B8C-83A1-F6EECF244321}">
                <p14:modId xmlns:p14="http://schemas.microsoft.com/office/powerpoint/2010/main" val="3865520238"/>
              </p:ext>
            </p:extLst>
          </p:nvPr>
        </p:nvGraphicFramePr>
        <p:xfrm>
          <a:off x="76200" y="2895600"/>
          <a:ext cx="8915400" cy="2743200"/>
        </p:xfrm>
        <a:graphic>
          <a:graphicData uri="http://schemas.openxmlformats.org/drawingml/2006/table">
            <a:tbl>
              <a:tblPr>
                <a:effectLst/>
              </a:tblPr>
              <a:tblGrid>
                <a:gridCol w="2971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4000" b="1" i="0" u="none" strike="noStrike" cap="none" normalizeH="0" baseline="0" dirty="0">
                          <a:ln>
                            <a:noFill/>
                          </a:ln>
                          <a:solidFill>
                            <a:schemeClr val="tx1"/>
                          </a:solidFill>
                          <a:effectLst>
                            <a:glow rad="228600">
                              <a:schemeClr val="bg1">
                                <a:alpha val="40000"/>
                              </a:schemeClr>
                            </a:glow>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الأرض</a:t>
                      </a:r>
                      <a:endParaRPr kumimoji="0" lang="en-US" sz="4000" b="1" i="0" u="none" strike="noStrike" cap="none" normalizeH="0" baseline="0" dirty="0">
                        <a:ln>
                          <a:noFill/>
                        </a:ln>
                        <a:solidFill>
                          <a:schemeClr val="tx1"/>
                        </a:solidFill>
                        <a:effectLst>
                          <a:glow rad="228600">
                            <a:schemeClr val="bg1">
                              <a:alpha val="40000"/>
                            </a:schemeClr>
                          </a:glow>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4000" b="1" i="0" u="none" strike="noStrike" cap="none" normalizeH="0" baseline="0" dirty="0">
                          <a:ln>
                            <a:noFill/>
                          </a:ln>
                          <a:solidFill>
                            <a:schemeClr val="tx1"/>
                          </a:solidFill>
                          <a:effectLst>
                            <a:glow rad="228600">
                              <a:schemeClr val="bg1">
                                <a:alpha val="40000"/>
                              </a:schemeClr>
                            </a:glow>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النسل</a:t>
                      </a:r>
                      <a:endParaRPr kumimoji="0" lang="en-US" sz="4000" b="1" i="0" u="none" strike="noStrike" cap="none" normalizeH="0" baseline="0" dirty="0">
                        <a:ln>
                          <a:noFill/>
                        </a:ln>
                        <a:solidFill>
                          <a:schemeClr val="tx1"/>
                        </a:solidFill>
                        <a:effectLst>
                          <a:glow rad="228600">
                            <a:schemeClr val="bg1">
                              <a:alpha val="40000"/>
                            </a:schemeClr>
                          </a:glow>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4000" b="1" i="0" u="none" strike="noStrike" cap="none" normalizeH="0" baseline="0" dirty="0">
                          <a:ln>
                            <a:noFill/>
                          </a:ln>
                          <a:solidFill>
                            <a:schemeClr val="tx1"/>
                          </a:solidFill>
                          <a:effectLst>
                            <a:glow rad="228600">
                              <a:schemeClr val="bg1">
                                <a:alpha val="40000"/>
                              </a:schemeClr>
                            </a:glow>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البركة</a:t>
                      </a:r>
                      <a:endParaRPr kumimoji="0" lang="en-US" sz="4000" b="1" i="0" u="none" strike="noStrike" cap="none" normalizeH="0" baseline="0" dirty="0">
                        <a:ln>
                          <a:noFill/>
                        </a:ln>
                        <a:solidFill>
                          <a:schemeClr val="tx1"/>
                        </a:solidFill>
                        <a:effectLst>
                          <a:glow rad="228600">
                            <a:schemeClr val="bg1">
                              <a:alpha val="40000"/>
                            </a:schemeClr>
                          </a:glow>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4000" b="1" i="0" u="none" strike="noStrike" cap="none" normalizeH="0" baseline="0" dirty="0">
                          <a:ln>
                            <a:noFill/>
                          </a:ln>
                          <a:solidFill>
                            <a:schemeClr val="tx1"/>
                          </a:solidFill>
                          <a:effectLst>
                            <a:glow rad="228600">
                              <a:schemeClr val="bg1">
                                <a:alpha val="40000"/>
                              </a:schemeClr>
                            </a:glow>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مادي</a:t>
                      </a:r>
                      <a:endParaRPr kumimoji="0" lang="en-US" sz="4000" b="1" i="0" u="none" strike="noStrike" cap="none" normalizeH="0" baseline="0" dirty="0">
                        <a:ln>
                          <a:noFill/>
                        </a:ln>
                        <a:solidFill>
                          <a:schemeClr val="tx1"/>
                        </a:solidFill>
                        <a:effectLst>
                          <a:glow rad="228600">
                            <a:schemeClr val="bg1">
                              <a:alpha val="40000"/>
                            </a:schemeClr>
                          </a:glow>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4000" b="1" i="0" u="none" strike="noStrike" cap="none" normalizeH="0" baseline="0" dirty="0">
                          <a:ln>
                            <a:noFill/>
                          </a:ln>
                          <a:solidFill>
                            <a:schemeClr val="tx1"/>
                          </a:solidFill>
                          <a:effectLst>
                            <a:glow rad="228600">
                              <a:schemeClr val="bg1">
                                <a:alpha val="40000"/>
                              </a:schemeClr>
                            </a:glow>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سياسي</a:t>
                      </a:r>
                      <a:endParaRPr kumimoji="0" lang="en-US" sz="4000" b="1" i="0" u="none" strike="noStrike" cap="none" normalizeH="0" baseline="0" dirty="0">
                        <a:ln>
                          <a:noFill/>
                        </a:ln>
                        <a:solidFill>
                          <a:schemeClr val="tx1"/>
                        </a:solidFill>
                        <a:effectLst>
                          <a:glow rad="228600">
                            <a:schemeClr val="bg1">
                              <a:alpha val="40000"/>
                            </a:schemeClr>
                          </a:glow>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4000" b="1" i="0" u="none" strike="noStrike" cap="none" normalizeH="0" baseline="0" dirty="0">
                          <a:ln>
                            <a:noFill/>
                          </a:ln>
                          <a:solidFill>
                            <a:schemeClr val="tx1"/>
                          </a:solidFill>
                          <a:effectLst>
                            <a:glow rad="228600">
                              <a:schemeClr val="bg1">
                                <a:alpha val="40000"/>
                              </a:schemeClr>
                            </a:glow>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روحي</a:t>
                      </a:r>
                      <a:endParaRPr kumimoji="0" lang="en-US" sz="4000" b="1" i="0" u="none" strike="noStrike" cap="none" normalizeH="0" baseline="0" dirty="0">
                        <a:ln>
                          <a:noFill/>
                        </a:ln>
                        <a:solidFill>
                          <a:schemeClr val="tx1"/>
                        </a:solidFill>
                        <a:effectLst>
                          <a:glow rad="228600">
                            <a:schemeClr val="bg1">
                              <a:alpha val="40000"/>
                            </a:schemeClr>
                          </a:glow>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4000" b="1" i="0" u="none" strike="noStrike" cap="none" normalizeH="0" baseline="0" dirty="0">
                          <a:ln>
                            <a:noFill/>
                          </a:ln>
                          <a:solidFill>
                            <a:schemeClr val="tx1"/>
                          </a:solidFill>
                          <a:effectLst>
                            <a:glow rad="228600">
                              <a:schemeClr val="bg1">
                                <a:alpha val="40000"/>
                              </a:schemeClr>
                            </a:glow>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تث ٣٠</a:t>
                      </a:r>
                      <a:endParaRPr kumimoji="0" lang="en-US" sz="4000" b="1" i="0" u="none" strike="noStrike" cap="none" normalizeH="0" baseline="0" dirty="0">
                        <a:ln>
                          <a:noFill/>
                        </a:ln>
                        <a:solidFill>
                          <a:schemeClr val="tx1"/>
                        </a:solidFill>
                        <a:effectLst>
                          <a:glow rad="228600">
                            <a:schemeClr val="bg1">
                              <a:alpha val="40000"/>
                            </a:schemeClr>
                          </a:glow>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4000" b="1" i="0" u="none" strike="noStrike" cap="none" normalizeH="0" baseline="0" dirty="0">
                          <a:ln>
                            <a:noFill/>
                          </a:ln>
                          <a:solidFill>
                            <a:schemeClr val="tx1"/>
                          </a:solidFill>
                          <a:effectLst>
                            <a:glow rad="228600">
                              <a:schemeClr val="bg1">
                                <a:alpha val="40000"/>
                              </a:schemeClr>
                            </a:glow>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٢ صم ٧</a:t>
                      </a:r>
                      <a:endParaRPr kumimoji="0" lang="en-US" sz="4000" b="1" i="0" u="none" strike="noStrike" cap="none" normalizeH="0" baseline="0" dirty="0">
                        <a:ln>
                          <a:noFill/>
                        </a:ln>
                        <a:solidFill>
                          <a:schemeClr val="tx1"/>
                        </a:solidFill>
                        <a:effectLst>
                          <a:glow rad="228600">
                            <a:schemeClr val="bg1">
                              <a:alpha val="40000"/>
                            </a:schemeClr>
                          </a:glow>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4000" b="1" i="0" u="none" strike="noStrike" cap="none" normalizeH="0" baseline="0" dirty="0">
                          <a:ln>
                            <a:noFill/>
                          </a:ln>
                          <a:solidFill>
                            <a:schemeClr val="tx1"/>
                          </a:solidFill>
                          <a:effectLst>
                            <a:glow rad="228600">
                              <a:schemeClr val="bg1">
                                <a:alpha val="40000"/>
                              </a:schemeClr>
                            </a:glow>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إر ٣١</a:t>
                      </a:r>
                      <a:endParaRPr kumimoji="0" lang="en-US" sz="4000" b="1" i="0" u="none" strike="noStrike" cap="none" normalizeH="0" baseline="0" dirty="0">
                        <a:ln>
                          <a:noFill/>
                        </a:ln>
                        <a:solidFill>
                          <a:schemeClr val="tx1"/>
                        </a:solidFill>
                        <a:effectLst>
                          <a:glow rad="228600">
                            <a:schemeClr val="bg1">
                              <a:alpha val="40000"/>
                            </a:schemeClr>
                          </a:glow>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5" name="Text Box 34"/>
          <p:cNvSpPr txBox="1">
            <a:spLocks noChangeArrowheads="1"/>
          </p:cNvSpPr>
          <p:nvPr/>
        </p:nvSpPr>
        <p:spPr bwMode="auto">
          <a:xfrm>
            <a:off x="8496302" y="33339"/>
            <a:ext cx="53091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60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37901"/>
                                        </p:tgtEl>
                                        <p:attrNameLst>
                                          <p:attrName>style.visibility</p:attrName>
                                        </p:attrNameLst>
                                      </p:cBhvr>
                                      <p:to>
                                        <p:strVal val="visible"/>
                                      </p:to>
                                    </p:set>
                                    <p:animEffect transition="in" filter="dissolve">
                                      <p:cBhvr>
                                        <p:cTn id="15" dur="500"/>
                                        <p:tgtEl>
                                          <p:spTgt spid="37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Dgm spid="2" grpId="0"/>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070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2095500"/>
            <a:ext cx="6350001" cy="476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0706" name="Rectangle 2"/>
          <p:cNvSpPr>
            <a:spLocks noGrp="1" noChangeArrowheads="1"/>
          </p:cNvSpPr>
          <p:nvPr>
            <p:ph type="title"/>
          </p:nvPr>
        </p:nvSpPr>
        <p:spPr>
          <a:xfrm>
            <a:off x="0" y="115889"/>
            <a:ext cx="9144000" cy="3290887"/>
          </a:xfrm>
        </p:spPr>
        <p:txBody>
          <a:bodyPr/>
          <a:lstStyle/>
          <a:p>
            <a:pPr algn="ctr" eaLnBrk="1" hangingPunct="1"/>
            <a:r>
              <a:rPr lang="ar-JO" sz="5400" dirty="0">
                <a:solidFill>
                  <a:srgbClr val="FFFFFF"/>
                </a:solidFill>
                <a:latin typeface="Tahoma" charset="0"/>
              </a:rPr>
              <a:t>كيف يرتبط العهد الداوودي </a:t>
            </a:r>
            <a:br>
              <a:rPr lang="ar-JO" sz="5400" dirty="0">
                <a:solidFill>
                  <a:srgbClr val="FFFFFF"/>
                </a:solidFill>
                <a:latin typeface="Tahoma" charset="0"/>
              </a:rPr>
            </a:br>
            <a:r>
              <a:rPr lang="ar-JO" sz="5400" dirty="0">
                <a:solidFill>
                  <a:srgbClr val="FFFFFF"/>
                </a:solidFill>
                <a:latin typeface="Tahoma" charset="0"/>
              </a:rPr>
              <a:t>بيسوع ؟</a:t>
            </a:r>
            <a:endParaRPr lang="en-US" sz="5400" dirty="0">
              <a:solidFill>
                <a:srgbClr val="FFFFFF"/>
              </a:solidFill>
              <a:latin typeface="Tahoma" charset="0"/>
            </a:endParaRP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172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0" y="0"/>
            <a:ext cx="88788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228600" y="301626"/>
            <a:ext cx="8458200" cy="1462088"/>
          </a:xfrm>
        </p:spPr>
        <p:txBody>
          <a:bodyPr/>
          <a:lstStyle/>
          <a:p>
            <a:pPr algn="ctr" eaLnBrk="1" hangingPunct="1">
              <a:defRPr/>
            </a:pPr>
            <a:r>
              <a:rPr lang="ar-JO" sz="4000" b="1" dirty="0">
                <a:solidFill>
                  <a:srgbClr val="FFFFFF"/>
                </a:solidFill>
                <a:effectLst>
                  <a:glow rad="317500">
                    <a:schemeClr val="bg1">
                      <a:alpha val="90000"/>
                    </a:schemeClr>
                  </a:glow>
                </a:effectLst>
              </a:rPr>
              <a:t>يسوع هو </a:t>
            </a:r>
            <a:br>
              <a:rPr lang="ar-JO" sz="4000" b="1" dirty="0">
                <a:solidFill>
                  <a:srgbClr val="FFFFFF"/>
                </a:solidFill>
                <a:effectLst>
                  <a:glow rad="317500">
                    <a:schemeClr val="bg1">
                      <a:alpha val="90000"/>
                    </a:schemeClr>
                  </a:glow>
                </a:effectLst>
              </a:rPr>
            </a:br>
            <a:r>
              <a:rPr lang="ar-JO" sz="4000" b="1" dirty="0">
                <a:solidFill>
                  <a:srgbClr val="FFFFFF"/>
                </a:solidFill>
                <a:effectLst>
                  <a:glow rad="317500">
                    <a:schemeClr val="bg1">
                      <a:alpha val="90000"/>
                    </a:schemeClr>
                  </a:glow>
                </a:effectLst>
              </a:rPr>
              <a:t>ابن داود الموعود </a:t>
            </a:r>
            <a:endParaRPr lang="en-US" b="1" dirty="0">
              <a:solidFill>
                <a:srgbClr val="FFFFFF"/>
              </a:solidFill>
              <a:effectLst>
                <a:glow rad="317500">
                  <a:schemeClr val="bg1">
                    <a:alpha val="90000"/>
                  </a:schemeClr>
                </a:glow>
              </a:effectLst>
            </a:endParaRPr>
          </a:p>
        </p:txBody>
      </p:sp>
      <p:sp>
        <p:nvSpPr>
          <p:cNvPr id="201731" name="Rectangle 3"/>
          <p:cNvSpPr>
            <a:spLocks noGrp="1" noChangeArrowheads="1"/>
          </p:cNvSpPr>
          <p:nvPr>
            <p:ph type="body" idx="1"/>
          </p:nvPr>
        </p:nvSpPr>
        <p:spPr>
          <a:xfrm>
            <a:off x="611560" y="2276872"/>
            <a:ext cx="8134672" cy="3819128"/>
          </a:xfrm>
        </p:spPr>
        <p:txBody>
          <a:bodyPr/>
          <a:lstStyle/>
          <a:p>
            <a:pPr marL="239713" indent="-239713" algn="r" rtl="1" eaLnBrk="1" hangingPunct="1">
              <a:buNone/>
              <a:defRPr/>
            </a:pPr>
            <a:r>
              <a:rPr lang="ar-JO" sz="2800" b="1" dirty="0">
                <a:solidFill>
                  <a:srgbClr val="FFFFFF"/>
                </a:solidFill>
                <a:effectLst>
                  <a:glow rad="317500">
                    <a:schemeClr val="bg1">
                      <a:alpha val="90000"/>
                    </a:schemeClr>
                  </a:glow>
                </a:effectLst>
              </a:rPr>
              <a:t>* دعي يسوع تسع مرات ابن داود في متى ( بالمقارنة مع مرتين في</a:t>
            </a:r>
            <a:r>
              <a:rPr lang="en-US" sz="2800" b="1" dirty="0">
                <a:solidFill>
                  <a:srgbClr val="FFFFFF"/>
                </a:solidFill>
                <a:effectLst>
                  <a:glow rad="317500">
                    <a:schemeClr val="bg1">
                      <a:alpha val="90000"/>
                    </a:schemeClr>
                  </a:glow>
                </a:effectLst>
              </a:rPr>
              <a:t> </a:t>
            </a:r>
            <a:r>
              <a:rPr lang="ar-JO" sz="2800" b="1" dirty="0">
                <a:solidFill>
                  <a:srgbClr val="FFFFFF"/>
                </a:solidFill>
                <a:effectLst>
                  <a:glow rad="317500">
                    <a:schemeClr val="bg1">
                      <a:alpha val="90000"/>
                    </a:schemeClr>
                  </a:glow>
                </a:effectLst>
              </a:rPr>
              <a:t>مرقس ولوقا ولم يذكر في يوحنا ) أشير إلى داود 59 مرة في العهد الجديد .</a:t>
            </a:r>
            <a:endParaRPr lang="en-US" sz="2800" b="1" dirty="0">
              <a:solidFill>
                <a:srgbClr val="FFFFFF"/>
              </a:solidFill>
              <a:effectLst>
                <a:glow rad="317500">
                  <a:schemeClr val="bg1">
                    <a:alpha val="90000"/>
                  </a:schemeClr>
                </a:glow>
              </a:effectLst>
            </a:endParaRPr>
          </a:p>
          <a:p>
            <a:pPr marL="239713" indent="-239713" algn="r" rtl="1" eaLnBrk="1" hangingPunct="1">
              <a:buFontTx/>
              <a:buNone/>
              <a:defRPr/>
            </a:pPr>
            <a:endParaRPr lang="en-US" sz="2800" b="1" dirty="0">
              <a:solidFill>
                <a:srgbClr val="FFFFFF"/>
              </a:solidFill>
              <a:effectLst>
                <a:glow rad="317500">
                  <a:schemeClr val="bg1">
                    <a:alpha val="90000"/>
                  </a:schemeClr>
                </a:glow>
              </a:effectLst>
            </a:endParaRPr>
          </a:p>
          <a:p>
            <a:pPr marL="239713" indent="-239713" algn="r" rtl="1" eaLnBrk="1" hangingPunct="1">
              <a:buNone/>
              <a:defRPr/>
            </a:pPr>
            <a:r>
              <a:rPr lang="ar-JO" sz="2800" b="1" dirty="0">
                <a:solidFill>
                  <a:srgbClr val="FFFFFF"/>
                </a:solidFill>
                <a:effectLst>
                  <a:glow rad="317500">
                    <a:schemeClr val="bg1">
                      <a:alpha val="90000"/>
                    </a:schemeClr>
                  </a:glow>
                </a:effectLst>
              </a:rPr>
              <a:t>* مكان ولادة يسوع أي بيت لحم دعيت بمدينة داود (مت 2 : 1،     1 صم 20 : 6)</a:t>
            </a:r>
            <a:endParaRPr lang="en-US" sz="1800" b="1" dirty="0">
              <a:solidFill>
                <a:srgbClr val="FFFFFF"/>
              </a:solidFill>
              <a:effectLst>
                <a:glow rad="317500">
                  <a:schemeClr val="bg1">
                    <a:alpha val="90000"/>
                  </a:schemeClr>
                </a:glo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17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17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1"/>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0" fontAlgn="base" latinLnBrk="0" hangingPunct="0">
              <a:lnSpc>
                <a:spcPct val="100000"/>
              </a:lnSpc>
              <a:spcBef>
                <a:spcPct val="20000"/>
              </a:spcBef>
              <a:spcAft>
                <a:spcPts val="0"/>
              </a:spcAft>
              <a:buClr>
                <a:srgbClr val="FFCC00"/>
              </a:buClr>
              <a:buSzPct val="70000"/>
              <a:buFont typeface="Wingdings" charset="0"/>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Dr. Rick Griffith • BibleStudyDownloads.org</a:t>
            </a:r>
          </a:p>
        </p:txBody>
      </p:sp>
      <p:sp>
        <p:nvSpPr>
          <p:cNvPr id="4097" name="Line 2"/>
          <p:cNvSpPr>
            <a:spLocks noChangeShapeType="1"/>
          </p:cNvSpPr>
          <p:nvPr/>
        </p:nvSpPr>
        <p:spPr bwMode="auto">
          <a:xfrm flipH="1" flipV="1">
            <a:off x="-1797051"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098" name="Line 3"/>
          <p:cNvSpPr>
            <a:spLocks noChangeShapeType="1"/>
          </p:cNvSpPr>
          <p:nvPr/>
        </p:nvSpPr>
        <p:spPr bwMode="auto">
          <a:xfrm flipH="1" flipV="1">
            <a:off x="-1797051"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099" name="Rectangle 4"/>
          <p:cNvSpPr>
            <a:spLocks noChangeArrowheads="1"/>
          </p:cNvSpPr>
          <p:nvPr/>
        </p:nvSpPr>
        <p:spPr bwMode="auto">
          <a:xfrm>
            <a:off x="1492251"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123332" name="Rectangle 5"/>
          <p:cNvSpPr>
            <a:spLocks noChangeArrowheads="1"/>
          </p:cNvSpPr>
          <p:nvPr/>
        </p:nvSpPr>
        <p:spPr bwMode="auto">
          <a:xfrm>
            <a:off x="1104901" y="1643064"/>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4454" name="Rectangle 6"/>
          <p:cNvSpPr>
            <a:spLocks noChangeArrowheads="1"/>
          </p:cNvSpPr>
          <p:nvPr/>
        </p:nvSpPr>
        <p:spPr bwMode="auto">
          <a:xfrm>
            <a:off x="1158875" y="1690689"/>
            <a:ext cx="2338388" cy="366767"/>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العهد النوحي</a:t>
            </a:r>
            <a:endPar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55" name="Rectangle 7"/>
          <p:cNvSpPr>
            <a:spLocks noChangeArrowheads="1"/>
          </p:cNvSpPr>
          <p:nvPr/>
        </p:nvSpPr>
        <p:spPr bwMode="auto">
          <a:xfrm>
            <a:off x="0" y="947739"/>
            <a:ext cx="762000"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lvl="0">
              <a:defRPr/>
            </a:pPr>
            <a:r>
              <a:rPr lang="ar-JO"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آدم يحكم مع الله</a:t>
            </a:r>
          </a:p>
          <a:p>
            <a:pPr lvl="0">
              <a:defRPr/>
            </a:pPr>
            <a:r>
              <a:rPr lang="ar-JO"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تك 1 : 26 و 28, 2 : 19 )</a:t>
            </a:r>
          </a:p>
        </p:txBody>
      </p:sp>
      <p:sp>
        <p:nvSpPr>
          <p:cNvPr id="104456" name="Rectangle 8"/>
          <p:cNvSpPr>
            <a:spLocks noChangeArrowheads="1"/>
          </p:cNvSpPr>
          <p:nvPr/>
        </p:nvSpPr>
        <p:spPr bwMode="auto">
          <a:xfrm>
            <a:off x="685801" y="947739"/>
            <a:ext cx="8763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lvl="0">
              <a:defRPr/>
            </a:pPr>
            <a:r>
              <a:rPr lang="ar-JO"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الشيطان بدأ يحكم كإله هذا العالم</a:t>
            </a:r>
          </a:p>
          <a:p>
            <a:pPr lvl="0">
              <a:defRPr/>
            </a:pPr>
            <a:r>
              <a:rPr lang="ar-JO"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تك 3 : 15, 2 كو 4 : 4 )</a:t>
            </a:r>
          </a:p>
        </p:txBody>
      </p:sp>
      <p:sp>
        <p:nvSpPr>
          <p:cNvPr id="104457" name="Rectangle 9"/>
          <p:cNvSpPr>
            <a:spLocks noChangeArrowheads="1"/>
          </p:cNvSpPr>
          <p:nvPr/>
        </p:nvSpPr>
        <p:spPr bwMode="auto">
          <a:xfrm rot="16200000" flipH="1">
            <a:off x="-1072358" y="3744739"/>
            <a:ext cx="4608515"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الإبراهيمي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06" name="Rectangle 11"/>
          <p:cNvSpPr>
            <a:spLocks noChangeArrowheads="1"/>
          </p:cNvSpPr>
          <p:nvPr/>
        </p:nvSpPr>
        <p:spPr bwMode="auto">
          <a:xfrm>
            <a:off x="3048001"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07" name="Rectangle 12"/>
          <p:cNvSpPr>
            <a:spLocks noChangeArrowheads="1"/>
          </p:cNvSpPr>
          <p:nvPr/>
        </p:nvSpPr>
        <p:spPr bwMode="auto">
          <a:xfrm>
            <a:off x="1879601"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4461" name="Rectangle 13"/>
          <p:cNvSpPr>
            <a:spLocks noChangeArrowheads="1"/>
          </p:cNvSpPr>
          <p:nvPr/>
        </p:nvSpPr>
        <p:spPr bwMode="auto">
          <a:xfrm>
            <a:off x="2035177" y="2166939"/>
            <a:ext cx="2663825" cy="366767"/>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عهد الأرض</a:t>
            </a:r>
            <a:endPar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4463" name="Rectangle 15"/>
          <p:cNvSpPr>
            <a:spLocks noChangeArrowheads="1"/>
          </p:cNvSpPr>
          <p:nvPr/>
        </p:nvSpPr>
        <p:spPr bwMode="auto">
          <a:xfrm>
            <a:off x="2581277" y="3335339"/>
            <a:ext cx="2419353" cy="366767"/>
          </a:xfrm>
          <a:prstGeom prst="rect">
            <a:avLst/>
          </a:prstGeom>
          <a:noFill/>
          <a:ln w="12700">
            <a:noFill/>
            <a:miter lim="800000"/>
            <a:headEnd/>
            <a:tailEnd/>
          </a:ln>
          <a:effectLst/>
        </p:spPr>
        <p:txBody>
          <a:bodyPr wrap="squar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العهد الداوودي</a:t>
            </a:r>
            <a:endPar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64" name="Rectangle 16"/>
          <p:cNvSpPr>
            <a:spLocks noChangeArrowheads="1"/>
          </p:cNvSpPr>
          <p:nvPr/>
        </p:nvSpPr>
        <p:spPr bwMode="auto">
          <a:xfrm>
            <a:off x="3140076" y="4443414"/>
            <a:ext cx="2513013" cy="366767"/>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العهد الجديد</a:t>
            </a:r>
            <a:endPar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65" name="Rectangle 17"/>
          <p:cNvSpPr>
            <a:spLocks noChangeArrowheads="1"/>
          </p:cNvSpPr>
          <p:nvPr/>
        </p:nvSpPr>
        <p:spPr bwMode="auto">
          <a:xfrm>
            <a:off x="1958976" y="5662614"/>
            <a:ext cx="3503613"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dirty="0">
                <a:solidFill>
                  <a:srgbClr val="FFFFFF"/>
                </a:solidFill>
                <a:latin typeface="Arial" panose="020B0604020202020204" pitchFamily="34" charset="0"/>
                <a:ea typeface="ＭＳ Ｐゴシック" charset="-128"/>
                <a:cs typeface="Arial" panose="020B0604020202020204" pitchFamily="34" charset="0"/>
              </a:rPr>
              <a:t>العهد الموسوي</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4113" name="Group 18"/>
          <p:cNvGrpSpPr>
            <a:grpSpLocks/>
          </p:cNvGrpSpPr>
          <p:nvPr/>
        </p:nvGrpSpPr>
        <p:grpSpPr bwMode="auto">
          <a:xfrm>
            <a:off x="5721351" y="1336676"/>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04469" name="Rectangle 21"/>
          <p:cNvSpPr>
            <a:spLocks noChangeArrowheads="1"/>
          </p:cNvSpPr>
          <p:nvPr/>
        </p:nvSpPr>
        <p:spPr bwMode="auto">
          <a:xfrm>
            <a:off x="1752602" y="947739"/>
            <a:ext cx="180657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lvl="0">
              <a:defRPr/>
            </a:pPr>
            <a:r>
              <a:rPr lang="ar-JO"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عهود الله مع إبراهيم لإعادة سيادة الإنسان من خلال إسرائيل كمملكة كهنة </a:t>
            </a:r>
          </a:p>
          <a:p>
            <a:pPr lvl="0">
              <a:defRPr/>
            </a:pPr>
            <a:r>
              <a:rPr lang="ar-JO"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تك 12 : 1 – 3, خر 19 : 6 )</a:t>
            </a:r>
            <a:endParaRPr lang="en-US"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تعليم الملكوت</a:t>
            </a:r>
            <a:endParaRPr kumimoji="0" lang="en-US"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116" name="Line 23"/>
          <p:cNvSpPr>
            <a:spLocks noChangeShapeType="1"/>
          </p:cNvSpPr>
          <p:nvPr/>
        </p:nvSpPr>
        <p:spPr bwMode="auto">
          <a:xfrm>
            <a:off x="695325" y="1109664"/>
            <a:ext cx="0" cy="406400"/>
          </a:xfrm>
          <a:prstGeom prst="line">
            <a:avLst/>
          </a:prstGeom>
          <a:noFill/>
          <a:ln w="12700">
            <a:solidFill>
              <a:schemeClr val="accent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17" name="Freeform 24"/>
          <p:cNvSpPr>
            <a:spLocks/>
          </p:cNvSpPr>
          <p:nvPr/>
        </p:nvSpPr>
        <p:spPr bwMode="auto">
          <a:xfrm>
            <a:off x="635001" y="1449389"/>
            <a:ext cx="122239"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4473" name="Rectangle 25"/>
          <p:cNvSpPr>
            <a:spLocks noChangeArrowheads="1"/>
          </p:cNvSpPr>
          <p:nvPr/>
        </p:nvSpPr>
        <p:spPr bwMode="auto">
          <a:xfrm>
            <a:off x="222251" y="1614489"/>
            <a:ext cx="881063"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سقوط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(تك 3)</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74" name="Rectangle 26"/>
          <p:cNvSpPr>
            <a:spLocks noChangeArrowheads="1"/>
          </p:cNvSpPr>
          <p:nvPr/>
        </p:nvSpPr>
        <p:spPr bwMode="auto">
          <a:xfrm>
            <a:off x="3379788" y="947739"/>
            <a:ext cx="13049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lvl="0">
              <a:defRPr/>
            </a:pPr>
            <a:r>
              <a:rPr lang="ar-JO"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فشل إسرائيل في الشهادة للأمم كمملكة كهنة أدين من خلال السبي تحت حكم الأجانب</a:t>
            </a:r>
            <a:endParaRPr lang="en-US"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4475" name="Rectangle 27"/>
          <p:cNvSpPr>
            <a:spLocks noChangeArrowheads="1"/>
          </p:cNvSpPr>
          <p:nvPr/>
        </p:nvSpPr>
        <p:spPr bwMode="auto">
          <a:xfrm>
            <a:off x="3929541" y="4740275"/>
            <a:ext cx="1099661"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lvl="0" algn="r">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وعود إر 31 : 31 – 34 </a:t>
            </a:r>
            <a:endParaRPr lang="en-US" sz="800" b="1" dirty="0">
              <a:solidFill>
                <a:srgbClr val="FFFFFF"/>
              </a:solidFill>
              <a:latin typeface="Arial" panose="020B0604020202020204" pitchFamily="34" charset="0"/>
              <a:ea typeface="ＭＳ Ｐゴシック" charset="-128"/>
              <a:cs typeface="Arial" panose="020B0604020202020204" pitchFamily="34" charset="0"/>
            </a:endParaRPr>
          </a:p>
          <a:p>
            <a:pPr lvl="0" algn="r">
              <a:buSzPct val="100000"/>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الغفران</a:t>
            </a:r>
            <a:endParaRPr lang="en-US" sz="800" b="1" dirty="0">
              <a:solidFill>
                <a:srgbClr val="FFFFFF"/>
              </a:solidFill>
              <a:latin typeface="Arial" panose="020B0604020202020204" pitchFamily="34" charset="0"/>
              <a:ea typeface="ＭＳ Ｐゴシック" charset="-128"/>
              <a:cs typeface="Arial" panose="020B0604020202020204" pitchFamily="34" charset="0"/>
            </a:endParaRPr>
          </a:p>
          <a:p>
            <a:pPr lvl="0" algn="r">
              <a:buSzPct val="100000"/>
              <a:buFontTx/>
              <a:buChar char="•"/>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سكنى الروح</a:t>
            </a:r>
            <a:endParaRPr lang="en-US" sz="800" b="1" dirty="0">
              <a:solidFill>
                <a:srgbClr val="FFFFFF"/>
              </a:solidFill>
              <a:latin typeface="Arial" panose="020B0604020202020204" pitchFamily="34" charset="0"/>
              <a:ea typeface="ＭＳ Ｐゴシック" charset="-128"/>
              <a:cs typeface="Arial" panose="020B0604020202020204" pitchFamily="34" charset="0"/>
            </a:endParaRPr>
          </a:p>
          <a:p>
            <a:pPr lvl="0" algn="r">
              <a:buSzPct val="100000"/>
              <a:buFontTx/>
              <a:buChar char="•"/>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قلب و فكر و طبيعة جديدة</a:t>
            </a:r>
            <a:endParaRPr lang="en-US" sz="800" b="1" dirty="0">
              <a:solidFill>
                <a:srgbClr val="FFFFFF"/>
              </a:solidFill>
              <a:latin typeface="Arial" panose="020B0604020202020204" pitchFamily="34" charset="0"/>
              <a:ea typeface="ＭＳ Ｐゴシック" charset="-128"/>
              <a:cs typeface="Arial" panose="020B0604020202020204" pitchFamily="34" charset="0"/>
            </a:endParaRPr>
          </a:p>
          <a:p>
            <a:pPr lvl="0" algn="r">
              <a:buSzPct val="100000"/>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إتحاد إسرائيل و يهوذا ثانية</a:t>
            </a:r>
            <a:endParaRPr lang="en-US" sz="800" b="1" dirty="0">
              <a:solidFill>
                <a:srgbClr val="FFFFFF"/>
              </a:solidFill>
              <a:latin typeface="Arial" panose="020B0604020202020204" pitchFamily="34" charset="0"/>
              <a:ea typeface="ＭＳ Ｐゴシック" charset="-128"/>
              <a:cs typeface="Arial" panose="020B0604020202020204" pitchFamily="34" charset="0"/>
            </a:endParaRPr>
          </a:p>
          <a:p>
            <a:pPr lvl="0" algn="r">
              <a:buSzPct val="100000"/>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لا داعي للكرازة</a:t>
            </a:r>
            <a:endParaRPr lang="en-US" sz="800" b="1" dirty="0">
              <a:solidFill>
                <a:srgbClr val="FFFFFF"/>
              </a:solidFill>
              <a:latin typeface="Arial" panose="020B0604020202020204" pitchFamily="34" charset="0"/>
              <a:ea typeface="ＭＳ Ｐゴシック" charset="-128"/>
              <a:cs typeface="Arial" panose="020B0604020202020204" pitchFamily="34" charset="0"/>
            </a:endParaRPr>
          </a:p>
        </p:txBody>
      </p:sp>
      <p:sp>
        <p:nvSpPr>
          <p:cNvPr id="104476" name="Rectangle 28"/>
          <p:cNvSpPr>
            <a:spLocks noChangeArrowheads="1"/>
          </p:cNvSpPr>
          <p:nvPr/>
        </p:nvSpPr>
        <p:spPr bwMode="auto">
          <a:xfrm>
            <a:off x="3547797" y="3632201"/>
            <a:ext cx="117660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lvl="0" algn="r">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وعود 2 صم 7 : 12 – 16 :</a:t>
            </a:r>
          </a:p>
          <a:p>
            <a:pPr lvl="0" algn="r">
              <a:buFont typeface="Arial" pitchFamily="34" charset="0"/>
              <a:buChar char="•"/>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نسل ( بيت لا يزول )</a:t>
            </a:r>
          </a:p>
          <a:p>
            <a:pPr lvl="0" algn="r">
              <a:buFont typeface="Arial" pitchFamily="34" charset="0"/>
              <a:buChar char="•"/>
              <a:defRPr/>
            </a:pPr>
            <a:r>
              <a:rPr lang="en-US" sz="800" b="1" dirty="0">
                <a:solidFill>
                  <a:srgbClr val="FFFFFF"/>
                </a:solidFill>
                <a:latin typeface="Arial" panose="020B0604020202020204" pitchFamily="34" charset="0"/>
                <a:ea typeface="ＭＳ Ｐゴシック" charset="-128"/>
                <a:cs typeface="Arial" panose="020B0604020202020204" pitchFamily="34" charset="0"/>
              </a:rPr>
              <a:t>* </a:t>
            </a:r>
            <a:r>
              <a:rPr lang="ar-JO" sz="800" b="1" dirty="0">
                <a:solidFill>
                  <a:srgbClr val="FFFFFF"/>
                </a:solidFill>
                <a:latin typeface="Arial" panose="020B0604020202020204" pitchFamily="34" charset="0"/>
                <a:ea typeface="ＭＳ Ｐゴシック" charset="-128"/>
                <a:cs typeface="Arial" panose="020B0604020202020204" pitchFamily="34" charset="0"/>
              </a:rPr>
              <a:t>مملكة ( سلطة سياسية )</a:t>
            </a:r>
          </a:p>
          <a:p>
            <a:pPr lvl="0" algn="r">
              <a:buFont typeface="Arial" pitchFamily="34" charset="0"/>
              <a:buChar char="•"/>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عرش ( حق الحكم لنسله</a:t>
            </a:r>
          </a:p>
          <a:p>
            <a:pPr lvl="0" algn="r">
              <a:buFont typeface="Arial" pitchFamily="34" charset="0"/>
              <a:buChar char="•"/>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هيكل ( ابن يقوم ببنائه )</a:t>
            </a:r>
            <a:endParaRPr lang="en-US" sz="800" b="1" dirty="0">
              <a:solidFill>
                <a:srgbClr val="FFFFFF"/>
              </a:solidFill>
              <a:latin typeface="Arial" panose="020B0604020202020204" pitchFamily="34" charset="0"/>
              <a:ea typeface="ＭＳ Ｐゴシック" charset="-128"/>
              <a:cs typeface="Arial" panose="020B0604020202020204" pitchFamily="34" charset="0"/>
            </a:endParaRPr>
          </a:p>
        </p:txBody>
      </p:sp>
      <p:sp>
        <p:nvSpPr>
          <p:cNvPr id="104477" name="Rectangle 29"/>
          <p:cNvSpPr>
            <a:spLocks noChangeArrowheads="1"/>
          </p:cNvSpPr>
          <p:nvPr/>
        </p:nvSpPr>
        <p:spPr bwMode="auto">
          <a:xfrm>
            <a:off x="2301875" y="2479675"/>
            <a:ext cx="32004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lvl="0" algn="r">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وعود تك 15 : 18 ( تث 30 : 1 – 10 ) :</a:t>
            </a:r>
            <a:endParaRPr lang="en-US" sz="800" b="1" dirty="0">
              <a:solidFill>
                <a:srgbClr val="FFFFFF"/>
              </a:solidFill>
              <a:latin typeface="Arial" panose="020B0604020202020204" pitchFamily="34" charset="0"/>
              <a:ea typeface="ＭＳ Ｐゴシック" charset="-128"/>
              <a:cs typeface="Arial" panose="020B0604020202020204" pitchFamily="34" charset="0"/>
            </a:endParaRPr>
          </a:p>
          <a:p>
            <a:pPr lvl="0" algn="r">
              <a:buSzPct val="100000"/>
              <a:buFontTx/>
              <a:buChar char="•"/>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 الأرض من وادي مصر إلى نهر الفرات ( أش 27 : 12 ) </a:t>
            </a:r>
            <a:endParaRPr lang="en-US" sz="800" b="1" dirty="0">
              <a:solidFill>
                <a:srgbClr val="FFFFFF"/>
              </a:solidFill>
              <a:latin typeface="Arial" panose="020B0604020202020204" pitchFamily="34" charset="0"/>
              <a:ea typeface="ＭＳ Ｐゴシック" charset="-128"/>
              <a:cs typeface="Arial" panose="020B0604020202020204" pitchFamily="34" charset="0"/>
            </a:endParaRPr>
          </a:p>
          <a:p>
            <a:pPr lvl="0" algn="r">
              <a:buSzPct val="100000"/>
              <a:buFontTx/>
              <a:buChar char="•"/>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 ملكية أبدية للأرض ( تك 17 : 8 ) بعد السبي و الرجوع</a:t>
            </a:r>
            <a:endParaRPr lang="en-US" sz="800" b="1" dirty="0">
              <a:solidFill>
                <a:srgbClr val="FFFFFF"/>
              </a:solidFill>
              <a:latin typeface="Arial" panose="020B0604020202020204" pitchFamily="34" charset="0"/>
              <a:ea typeface="ＭＳ Ｐゴシック" charset="-128"/>
              <a:cs typeface="Arial" panose="020B0604020202020204" pitchFamily="34" charset="0"/>
            </a:endParaRPr>
          </a:p>
          <a:p>
            <a:pPr lvl="0" algn="r">
              <a:buSzPct val="100000"/>
              <a:buFontTx/>
              <a:buChar char="•"/>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 بركة لكل العالم من خلال الأرض ( أش 14 : 1 – 2 )</a:t>
            </a:r>
            <a:endParaRPr lang="en-US" sz="800" b="1" dirty="0">
              <a:solidFill>
                <a:srgbClr val="FFFFFF"/>
              </a:solidFill>
              <a:latin typeface="Arial" panose="020B0604020202020204" pitchFamily="34" charset="0"/>
              <a:ea typeface="ＭＳ Ｐゴシック" charset="-128"/>
              <a:cs typeface="Arial" panose="020B0604020202020204" pitchFamily="34" charset="0"/>
            </a:endParaRPr>
          </a:p>
        </p:txBody>
      </p:sp>
      <p:sp>
        <p:nvSpPr>
          <p:cNvPr id="104478" name="Rectangle 30"/>
          <p:cNvSpPr>
            <a:spLocks noChangeArrowheads="1"/>
          </p:cNvSpPr>
          <p:nvPr/>
        </p:nvSpPr>
        <p:spPr bwMode="auto">
          <a:xfrm>
            <a:off x="5867401" y="955676"/>
            <a:ext cx="1011239"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lvl="0">
              <a:defRPr/>
            </a:pPr>
            <a:r>
              <a:rPr lang="ar-JO"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يوسع يسوع ملكوته بشكل سري من خلال الكنيسة</a:t>
            </a:r>
          </a:p>
          <a:p>
            <a:pPr lvl="0">
              <a:defRPr/>
            </a:pPr>
            <a:r>
              <a:rPr lang="ar-JO"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مت 13 )</a:t>
            </a:r>
            <a:endParaRPr lang="en-US"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4479" name="Rectangle 31"/>
          <p:cNvSpPr>
            <a:spLocks noChangeArrowheads="1"/>
          </p:cNvSpPr>
          <p:nvPr/>
        </p:nvSpPr>
        <p:spPr bwMode="auto">
          <a:xfrm>
            <a:off x="4675188" y="947739"/>
            <a:ext cx="10763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lvl="0">
              <a:defRPr/>
            </a:pPr>
            <a:r>
              <a:rPr lang="ar-JO"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رفضت إسرائيل ما قدمه المسيا للملكوت </a:t>
            </a:r>
          </a:p>
          <a:p>
            <a:pPr lvl="0">
              <a:defRPr/>
            </a:pPr>
            <a:r>
              <a:rPr lang="ar-JO"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متى 12 : 41 – 42, 23 : 37 – 39 )</a:t>
            </a:r>
          </a:p>
        </p:txBody>
      </p:sp>
      <p:sp>
        <p:nvSpPr>
          <p:cNvPr id="104480" name="Rectangle 32"/>
          <p:cNvSpPr>
            <a:spLocks noChangeArrowheads="1"/>
          </p:cNvSpPr>
          <p:nvPr/>
        </p:nvSpPr>
        <p:spPr bwMode="auto">
          <a:xfrm>
            <a:off x="6732588" y="949326"/>
            <a:ext cx="10763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lvl="0">
              <a:defRPr/>
            </a:pPr>
            <a:r>
              <a:rPr lang="ar-JO"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يخضع المسيح أداء إسرائيل  و الأمم تؤمن </a:t>
            </a:r>
          </a:p>
          <a:p>
            <a:pPr lvl="0">
              <a:defRPr/>
            </a:pPr>
            <a:r>
              <a:rPr lang="ar-JO"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رو 11 : 26 – 27 )</a:t>
            </a:r>
            <a:endParaRPr lang="en-US"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27" name="Rectangle 34"/>
          <p:cNvSpPr>
            <a:spLocks noChangeArrowheads="1"/>
          </p:cNvSpPr>
          <p:nvPr/>
        </p:nvSpPr>
        <p:spPr bwMode="auto">
          <a:xfrm>
            <a:off x="5810250" y="4456113"/>
            <a:ext cx="3297239"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29" name="Rectangle 36"/>
          <p:cNvSpPr>
            <a:spLocks noChangeArrowheads="1"/>
          </p:cNvSpPr>
          <p:nvPr/>
        </p:nvSpPr>
        <p:spPr bwMode="auto">
          <a:xfrm>
            <a:off x="7720014" y="2063751"/>
            <a:ext cx="1384300" cy="1211263"/>
          </a:xfrm>
          <a:prstGeom prst="rect">
            <a:avLst/>
          </a:prstGeom>
          <a:solidFill>
            <a:srgbClr val="CF0E3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30" name="Rectangle 37"/>
          <p:cNvSpPr>
            <a:spLocks noChangeArrowheads="1"/>
          </p:cNvSpPr>
          <p:nvPr/>
        </p:nvSpPr>
        <p:spPr bwMode="auto">
          <a:xfrm>
            <a:off x="5810251" y="3271839"/>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4486" name="Rectangle 38"/>
          <p:cNvSpPr>
            <a:spLocks noChangeArrowheads="1"/>
          </p:cNvSpPr>
          <p:nvPr/>
        </p:nvSpPr>
        <p:spPr bwMode="auto">
          <a:xfrm>
            <a:off x="5818189" y="2479676"/>
            <a:ext cx="1719263"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lvl="0">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تم إدانة إسرائيل لرفضهم المسيا من خلال طردهم من الأرض لحوالي 19 قرناً </a:t>
            </a:r>
          </a:p>
          <a:p>
            <a:pPr lvl="0">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( 70م – 1948م ) لكن الآن تم استردادهم جزئياً ( حز 37 : 1 – 7 )</a:t>
            </a:r>
            <a:endParaRPr lang="en-US" sz="800" b="1" dirty="0">
              <a:solidFill>
                <a:srgbClr val="FFFFFF"/>
              </a:solidFill>
              <a:latin typeface="Arial" panose="020B0604020202020204" pitchFamily="34" charset="0"/>
              <a:ea typeface="ＭＳ Ｐゴシック" charset="-128"/>
              <a:cs typeface="Arial" panose="020B0604020202020204" pitchFamily="34" charset="0"/>
            </a:endParaRPr>
          </a:p>
        </p:txBody>
      </p:sp>
      <p:sp>
        <p:nvSpPr>
          <p:cNvPr id="104487" name="Rectangle 39"/>
          <p:cNvSpPr>
            <a:spLocks noChangeArrowheads="1"/>
          </p:cNvSpPr>
          <p:nvPr/>
        </p:nvSpPr>
        <p:spPr bwMode="auto">
          <a:xfrm>
            <a:off x="6054725" y="3389314"/>
            <a:ext cx="1336675" cy="58221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lvl="0">
              <a:defRPr/>
            </a:pPr>
            <a:r>
              <a:rPr lang="ar-JO" sz="800" b="1" dirty="0">
                <a:solidFill>
                  <a:srgbClr val="000000"/>
                </a:solidFill>
                <a:latin typeface="Arial" panose="020B0604020202020204" pitchFamily="34" charset="0"/>
                <a:ea typeface="ＭＳ Ｐゴシック" charset="-128"/>
                <a:cs typeface="Arial" panose="020B0604020202020204" pitchFamily="34" charset="0"/>
              </a:rPr>
              <a:t>المسيح هو رأس كنيسته</a:t>
            </a:r>
          </a:p>
          <a:p>
            <a:pPr lvl="0">
              <a:defRPr/>
            </a:pPr>
            <a:r>
              <a:rPr lang="ar-JO" sz="800" b="1" dirty="0">
                <a:solidFill>
                  <a:srgbClr val="000000"/>
                </a:solidFill>
                <a:latin typeface="Arial" panose="020B0604020202020204" pitchFamily="34" charset="0"/>
                <a:ea typeface="ＭＳ Ｐゴシック" charset="-128"/>
                <a:cs typeface="Arial" panose="020B0604020202020204" pitchFamily="34" charset="0"/>
              </a:rPr>
              <a:t>التي هي الهيكل الروحي </a:t>
            </a:r>
          </a:p>
          <a:p>
            <a:pPr lvl="0">
              <a:defRPr/>
            </a:pPr>
            <a:r>
              <a:rPr lang="ar-JO" sz="800" b="1" dirty="0">
                <a:solidFill>
                  <a:srgbClr val="000000"/>
                </a:solidFill>
                <a:latin typeface="Arial" panose="020B0604020202020204" pitchFamily="34" charset="0"/>
                <a:ea typeface="ＭＳ Ｐゴシック" charset="-128"/>
                <a:cs typeface="Arial" panose="020B0604020202020204" pitchFamily="34" charset="0"/>
              </a:rPr>
              <a:t>( أف 2 : 19 – 22, 2 كو 6 : 16 )</a:t>
            </a:r>
            <a:endParaRPr lang="en-US" sz="800" b="1" dirty="0">
              <a:solidFill>
                <a:srgbClr val="000000"/>
              </a:solidFill>
              <a:latin typeface="Arial" panose="020B0604020202020204" pitchFamily="34" charset="0"/>
              <a:ea typeface="ＭＳ Ｐゴシック" charset="-128"/>
              <a:cs typeface="Arial" panose="020B0604020202020204" pitchFamily="34" charset="0"/>
            </a:endParaRPr>
          </a:p>
        </p:txBody>
      </p:sp>
      <p:sp>
        <p:nvSpPr>
          <p:cNvPr id="104488" name="Rectangle 40"/>
          <p:cNvSpPr>
            <a:spLocks noChangeArrowheads="1"/>
          </p:cNvSpPr>
          <p:nvPr/>
        </p:nvSpPr>
        <p:spPr bwMode="auto">
          <a:xfrm>
            <a:off x="5935663" y="4740276"/>
            <a:ext cx="1397000"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lvl="0">
              <a:defRPr/>
            </a:pPr>
            <a:r>
              <a:rPr lang="ar-JO" sz="800" b="1" dirty="0">
                <a:solidFill>
                  <a:srgbClr val="000000"/>
                </a:solidFill>
                <a:latin typeface="Arial" panose="020B0604020202020204" pitchFamily="34" charset="0"/>
                <a:ea typeface="ＭＳ Ｐゴシック" charset="-128"/>
                <a:cs typeface="Arial" panose="020B0604020202020204" pitchFamily="34" charset="0"/>
              </a:rPr>
              <a:t>استبدلت الشريعة الموسوية بأول ثلاثة عناصر من العهد الجديد</a:t>
            </a:r>
          </a:p>
          <a:p>
            <a:pPr lvl="0">
              <a:defRPr/>
            </a:pPr>
            <a:r>
              <a:rPr lang="ar-JO" sz="800" b="1" dirty="0">
                <a:solidFill>
                  <a:srgbClr val="000000"/>
                </a:solidFill>
                <a:latin typeface="Arial" panose="020B0604020202020204" pitchFamily="34" charset="0"/>
                <a:ea typeface="ＭＳ Ｐゴシック" charset="-128"/>
                <a:cs typeface="Arial" panose="020B0604020202020204" pitchFamily="34" charset="0"/>
              </a:rPr>
              <a:t>( لو 22 : 20, 2 كو 3 : 6 )</a:t>
            </a:r>
            <a:endParaRPr lang="en-US" sz="800" b="1" dirty="0">
              <a:solidFill>
                <a:srgbClr val="000000"/>
              </a:solidFill>
              <a:latin typeface="Arial" panose="020B0604020202020204" pitchFamily="34" charset="0"/>
              <a:ea typeface="ＭＳ Ｐゴシック" charset="-128"/>
              <a:cs typeface="Arial" panose="020B0604020202020204" pitchFamily="34" charset="0"/>
            </a:endParaRPr>
          </a:p>
        </p:txBody>
      </p:sp>
      <p:sp>
        <p:nvSpPr>
          <p:cNvPr id="413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35"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4491" name="Rectangle 43"/>
          <p:cNvSpPr>
            <a:spLocks noChangeArrowheads="1"/>
          </p:cNvSpPr>
          <p:nvPr/>
        </p:nvSpPr>
        <p:spPr bwMode="auto">
          <a:xfrm>
            <a:off x="7620001" y="2057401"/>
            <a:ext cx="1546225"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المملكة            المسيانية</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4137" name="Line 44"/>
          <p:cNvSpPr>
            <a:spLocks noChangeShapeType="1"/>
          </p:cNvSpPr>
          <p:nvPr/>
        </p:nvSpPr>
        <p:spPr bwMode="auto">
          <a:xfrm>
            <a:off x="8489951" y="2017713"/>
            <a:ext cx="0" cy="3657600"/>
          </a:xfrm>
          <a:prstGeom prst="line">
            <a:avLst/>
          </a:prstGeom>
          <a:noFill/>
          <a:ln w="12700">
            <a:solidFill>
              <a:srgbClr val="6E0043"/>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4493" name="Rectangle 45"/>
          <p:cNvSpPr>
            <a:spLocks noChangeArrowheads="1"/>
          </p:cNvSpPr>
          <p:nvPr/>
        </p:nvSpPr>
        <p:spPr bwMode="auto">
          <a:xfrm>
            <a:off x="7696202" y="2192339"/>
            <a:ext cx="1414463" cy="243656"/>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الأبدية           الألفية</a:t>
            </a:r>
            <a:r>
              <a:rPr kumimoji="0" lang="ar-JO" sz="1000" b="1" i="0" u="none" strike="noStrike" kern="1200" cap="none" spc="0" normalizeH="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4" name="Rectangle 46"/>
          <p:cNvSpPr>
            <a:spLocks noChangeArrowheads="1"/>
          </p:cNvSpPr>
          <p:nvPr/>
        </p:nvSpPr>
        <p:spPr bwMode="auto">
          <a:xfrm>
            <a:off x="7659689" y="2411414"/>
            <a:ext cx="9112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lvl="0">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استرداد كامل </a:t>
            </a:r>
          </a:p>
          <a:p>
            <a:pPr lvl="0">
              <a:defRPr/>
            </a:pPr>
            <a:endParaRPr lang="ar-JO" sz="800" b="1" dirty="0">
              <a:solidFill>
                <a:srgbClr val="FFFFFF"/>
              </a:solidFill>
              <a:latin typeface="Arial" panose="020B0604020202020204" pitchFamily="34" charset="0"/>
              <a:ea typeface="ＭＳ Ｐゴシック" charset="-128"/>
              <a:cs typeface="Arial" panose="020B0604020202020204" pitchFamily="34" charset="0"/>
            </a:endParaRPr>
          </a:p>
          <a:p>
            <a:pPr lvl="0">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 حز 37 : 8 – 28)</a:t>
            </a:r>
          </a:p>
          <a:p>
            <a:pPr lvl="0">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أورشليم عاصمة العالم </a:t>
            </a:r>
          </a:p>
          <a:p>
            <a:pPr lvl="0">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 أش 2 : 1 – 5 )</a:t>
            </a:r>
            <a:endParaRPr lang="en-US" sz="800" b="1" dirty="0">
              <a:solidFill>
                <a:srgbClr val="FFFFFF"/>
              </a:solidFill>
              <a:latin typeface="Arial" panose="020B0604020202020204" pitchFamily="34" charset="0"/>
              <a:ea typeface="ＭＳ Ｐゴシック" charset="-128"/>
              <a:cs typeface="Arial" panose="020B0604020202020204" pitchFamily="34" charset="0"/>
            </a:endParaRPr>
          </a:p>
        </p:txBody>
      </p:sp>
      <p:sp>
        <p:nvSpPr>
          <p:cNvPr id="104495" name="Rectangle 47"/>
          <p:cNvSpPr>
            <a:spLocks noChangeArrowheads="1"/>
          </p:cNvSpPr>
          <p:nvPr/>
        </p:nvSpPr>
        <p:spPr bwMode="auto">
          <a:xfrm>
            <a:off x="8412163" y="2411414"/>
            <a:ext cx="730251"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lvl="0">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أورشليم الجديدة</a:t>
            </a:r>
          </a:p>
          <a:p>
            <a:pPr lvl="0">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 رؤ 21 – 22 )</a:t>
            </a:r>
            <a:endParaRPr lang="en-US" sz="800" b="1" dirty="0">
              <a:solidFill>
                <a:srgbClr val="FFFFFF"/>
              </a:solidFill>
              <a:latin typeface="Arial" panose="020B0604020202020204" pitchFamily="34" charset="0"/>
              <a:ea typeface="ＭＳ Ｐゴシック" charset="-128"/>
              <a:cs typeface="Arial" panose="020B0604020202020204" pitchFamily="34" charset="0"/>
            </a:endParaRPr>
          </a:p>
        </p:txBody>
      </p:sp>
      <p:sp>
        <p:nvSpPr>
          <p:cNvPr id="104496" name="Rectangle 48"/>
          <p:cNvSpPr>
            <a:spLocks noChangeArrowheads="1"/>
          </p:cNvSpPr>
          <p:nvPr/>
        </p:nvSpPr>
        <p:spPr bwMode="auto">
          <a:xfrm>
            <a:off x="7724776" y="3389314"/>
            <a:ext cx="803275" cy="713657"/>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lvl="0">
              <a:defRPr/>
            </a:pPr>
            <a:r>
              <a:rPr lang="ar-JO" sz="800" b="1" dirty="0">
                <a:solidFill>
                  <a:srgbClr val="000000"/>
                </a:solidFill>
                <a:latin typeface="Arial" panose="020B0604020202020204" pitchFamily="34" charset="0"/>
                <a:ea typeface="ＭＳ Ｐゴシック" charset="-128"/>
                <a:cs typeface="Arial" panose="020B0604020202020204" pitchFamily="34" charset="0"/>
              </a:rPr>
              <a:t>المسيح يملك على العالم ( أش 11 )</a:t>
            </a:r>
          </a:p>
          <a:p>
            <a:pPr lvl="0">
              <a:defRPr/>
            </a:pPr>
            <a:r>
              <a:rPr lang="ar-JO" sz="800" b="1" dirty="0">
                <a:solidFill>
                  <a:srgbClr val="000000"/>
                </a:solidFill>
                <a:latin typeface="Arial" panose="020B0604020202020204" pitchFamily="34" charset="0"/>
                <a:ea typeface="ＭＳ Ｐゴシック" charset="-128"/>
                <a:cs typeface="Arial" panose="020B0604020202020204" pitchFamily="34" charset="0"/>
              </a:rPr>
              <a:t>مع القديسين ( رؤ 5 : 10, 20 : 4 – 6 )</a:t>
            </a:r>
            <a:endParaRPr lang="en-US" sz="800" b="1" dirty="0">
              <a:solidFill>
                <a:srgbClr val="000000"/>
              </a:solidFill>
              <a:latin typeface="Arial" panose="020B0604020202020204" pitchFamily="34" charset="0"/>
              <a:ea typeface="ＭＳ Ｐゴシック" charset="-128"/>
              <a:cs typeface="Arial" panose="020B0604020202020204" pitchFamily="34" charset="0"/>
            </a:endParaRPr>
          </a:p>
        </p:txBody>
      </p:sp>
      <p:sp>
        <p:nvSpPr>
          <p:cNvPr id="104497" name="Rectangle 49"/>
          <p:cNvSpPr>
            <a:spLocks noChangeArrowheads="1"/>
          </p:cNvSpPr>
          <p:nvPr/>
        </p:nvSpPr>
        <p:spPr bwMode="auto">
          <a:xfrm>
            <a:off x="7850188" y="947739"/>
            <a:ext cx="10763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lvl="0">
              <a:defRPr/>
            </a:pPr>
            <a:r>
              <a:rPr lang="ar-JO"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يملك المسيح على كل شيء مع القديسين </a:t>
            </a:r>
          </a:p>
          <a:p>
            <a:pPr lvl="0">
              <a:defRPr/>
            </a:pPr>
            <a:r>
              <a:rPr lang="ar-JO"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أف 1 : 9 – 10, رؤ 20 : 1 – 6, 22 : 5ب )</a:t>
            </a:r>
            <a:endParaRPr lang="en-US" sz="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pSp>
        <p:nvGrpSpPr>
          <p:cNvPr id="4143" name="Group 50"/>
          <p:cNvGrpSpPr>
            <a:grpSpLocks/>
          </p:cNvGrpSpPr>
          <p:nvPr/>
        </p:nvGrpSpPr>
        <p:grpSpPr bwMode="auto">
          <a:xfrm>
            <a:off x="4679951"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4144" name="Group 54"/>
          <p:cNvGrpSpPr>
            <a:grpSpLocks/>
          </p:cNvGrpSpPr>
          <p:nvPr/>
        </p:nvGrpSpPr>
        <p:grpSpPr bwMode="auto">
          <a:xfrm>
            <a:off x="4946649" y="5311776"/>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04506" name="Rectangle 58"/>
          <p:cNvSpPr>
            <a:spLocks noChangeArrowheads="1"/>
          </p:cNvSpPr>
          <p:nvPr/>
        </p:nvSpPr>
        <p:spPr bwMode="auto">
          <a:xfrm rot="16200000">
            <a:off x="1513779" y="2542663"/>
            <a:ext cx="636394"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الأرض</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7" name="Rectangle 59"/>
          <p:cNvSpPr>
            <a:spLocks noChangeArrowheads="1"/>
          </p:cNvSpPr>
          <p:nvPr/>
        </p:nvSpPr>
        <p:spPr bwMode="auto">
          <a:xfrm rot="16200000">
            <a:off x="1941235" y="3692808"/>
            <a:ext cx="54983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النسل</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8" name="Rectangle 60"/>
          <p:cNvSpPr>
            <a:spLocks noChangeArrowheads="1"/>
          </p:cNvSpPr>
          <p:nvPr/>
        </p:nvSpPr>
        <p:spPr bwMode="auto">
          <a:xfrm rot="16200000">
            <a:off x="2591169" y="4896925"/>
            <a:ext cx="580288"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البركة</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9" name="Rectangle 61"/>
          <p:cNvSpPr>
            <a:spLocks noChangeArrowheads="1"/>
          </p:cNvSpPr>
          <p:nvPr/>
        </p:nvSpPr>
        <p:spPr bwMode="auto">
          <a:xfrm rot="16200000">
            <a:off x="963533" y="3653426"/>
            <a:ext cx="1330493"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تكوين 12 : 1 - 3</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0" name="Rectangle 62"/>
          <p:cNvSpPr>
            <a:spLocks noChangeArrowheads="1"/>
          </p:cNvSpPr>
          <p:nvPr/>
        </p:nvSpPr>
        <p:spPr bwMode="auto">
          <a:xfrm>
            <a:off x="8416925" y="3389314"/>
            <a:ext cx="750888" cy="58221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lvl="0">
              <a:defRPr/>
            </a:pPr>
            <a:r>
              <a:rPr lang="ar-JO" sz="800" b="1" dirty="0">
                <a:solidFill>
                  <a:srgbClr val="000000"/>
                </a:solidFill>
                <a:latin typeface="Arial" panose="020B0604020202020204" pitchFamily="34" charset="0"/>
                <a:ea typeface="ＭＳ Ｐゴシック" charset="-128"/>
                <a:cs typeface="Arial" panose="020B0604020202020204" pitchFamily="34" charset="0"/>
              </a:rPr>
              <a:t>المسيح يسلم الملك إلى الآب</a:t>
            </a:r>
          </a:p>
          <a:p>
            <a:pPr lvl="0">
              <a:defRPr/>
            </a:pPr>
            <a:r>
              <a:rPr lang="ar-JO" sz="800" b="1" dirty="0">
                <a:solidFill>
                  <a:srgbClr val="000000"/>
                </a:solidFill>
                <a:latin typeface="Arial" panose="020B0604020202020204" pitchFamily="34" charset="0"/>
                <a:ea typeface="ＭＳ Ｐゴシック" charset="-128"/>
                <a:cs typeface="Arial" panose="020B0604020202020204" pitchFamily="34" charset="0"/>
              </a:rPr>
              <a:t>( 1 كو 15 : 24 )</a:t>
            </a:r>
            <a:endParaRPr lang="en-US" sz="800" b="1" dirty="0">
              <a:solidFill>
                <a:srgbClr val="000000"/>
              </a:solidFill>
              <a:latin typeface="Arial" panose="020B0604020202020204" pitchFamily="34" charset="0"/>
              <a:ea typeface="ＭＳ Ｐゴシック" charset="-128"/>
              <a:cs typeface="Arial" panose="020B0604020202020204" pitchFamily="34" charset="0"/>
            </a:endParaRPr>
          </a:p>
        </p:txBody>
      </p:sp>
      <p:grpSp>
        <p:nvGrpSpPr>
          <p:cNvPr id="4150" name="Group 63"/>
          <p:cNvGrpSpPr>
            <a:grpSpLocks/>
          </p:cNvGrpSpPr>
          <p:nvPr/>
        </p:nvGrpSpPr>
        <p:grpSpPr bwMode="auto">
          <a:xfrm>
            <a:off x="7854951"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4151" name="Group 69"/>
          <p:cNvGrpSpPr>
            <a:grpSpLocks/>
          </p:cNvGrpSpPr>
          <p:nvPr/>
        </p:nvGrpSpPr>
        <p:grpSpPr bwMode="auto">
          <a:xfrm>
            <a:off x="4832351" y="5053013"/>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4152" name="Group 72"/>
          <p:cNvGrpSpPr>
            <a:grpSpLocks/>
          </p:cNvGrpSpPr>
          <p:nvPr/>
        </p:nvGrpSpPr>
        <p:grpSpPr bwMode="auto">
          <a:xfrm>
            <a:off x="5060951" y="5364164"/>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04524" name="Rectangle 76"/>
          <p:cNvSpPr>
            <a:spLocks noChangeArrowheads="1"/>
          </p:cNvSpPr>
          <p:nvPr/>
        </p:nvSpPr>
        <p:spPr bwMode="auto">
          <a:xfrm>
            <a:off x="0" y="6416502"/>
            <a:ext cx="9144000" cy="39754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lvl="0" eaLnBrk="0" hangingPunct="0">
              <a:defRPr/>
            </a:pPr>
            <a:r>
              <a:rPr lang="ar-JO" sz="1000" dirty="0">
                <a:latin typeface="Arial" panose="020B0604020202020204" pitchFamily="34" charset="0"/>
                <a:cs typeface="Arial" panose="020B0604020202020204" pitchFamily="34" charset="0"/>
              </a:rPr>
              <a:t>الكتاب المقدس لديه موضوع مزدوج للعهد الملكوت. يتسع دور إسرائيل من إبراهيم إلى المسيح ليشمل الكنيسة (استمرارية) لكن الكنيسة لا تحل محل الأمة على أنها "إسرائيل الجديدة" (انقطاع). ستتمتع إسرائيل بالشهرة العالمية بعد أن وثقت بالمسيح في مجيئه الثاني.</a:t>
            </a:r>
            <a:endParaRPr lang="en-US" sz="1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4525" name="Rectangle 77"/>
          <p:cNvSpPr>
            <a:spLocks noChangeArrowheads="1"/>
          </p:cNvSpPr>
          <p:nvPr/>
        </p:nvSpPr>
        <p:spPr bwMode="auto">
          <a:xfrm>
            <a:off x="5030788" y="2055813"/>
            <a:ext cx="471284"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إسرائيل</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6" name="Rectangle 78"/>
          <p:cNvSpPr>
            <a:spLocks noChangeArrowheads="1"/>
          </p:cNvSpPr>
          <p:nvPr/>
        </p:nvSpPr>
        <p:spPr bwMode="auto">
          <a:xfrm>
            <a:off x="6334126" y="2055813"/>
            <a:ext cx="460063"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الكنيسة</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7" name="Rectangle 79"/>
          <p:cNvSpPr>
            <a:spLocks noChangeArrowheads="1"/>
          </p:cNvSpPr>
          <p:nvPr/>
        </p:nvSpPr>
        <p:spPr bwMode="auto">
          <a:xfrm>
            <a:off x="4904838" y="2200276"/>
            <a:ext cx="767840"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التركيز</a:t>
            </a:r>
            <a:r>
              <a:rPr kumimoji="0" lang="ar-JO" sz="800" b="1" i="0" u="none" strike="noStrike" kern="1200" cap="none" spc="0" normalizeH="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على الأمة</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aphicFrame>
        <p:nvGraphicFramePr>
          <p:cNvPr id="4157" name="Object 2"/>
          <p:cNvGraphicFramePr>
            <a:graphicFrameLocks/>
          </p:cNvGraphicFramePr>
          <p:nvPr>
            <p:extLst>
              <p:ext uri="{D42A27DB-BD31-4B8C-83A1-F6EECF244321}">
                <p14:modId xmlns:p14="http://schemas.microsoft.com/office/powerpoint/2010/main" val="4072273695"/>
              </p:ext>
            </p:extLst>
          </p:nvPr>
        </p:nvGraphicFramePr>
        <p:xfrm>
          <a:off x="7423151"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02760" imgH="2093400" progId="">
                  <p:embed/>
                </p:oleObj>
              </mc:Choice>
              <mc:Fallback>
                <p:oleObj name="Microsoft ClipArt Gallery" r:id="rId3" imgW="2102760" imgH="2093400" progId="">
                  <p:embed/>
                  <p:pic>
                    <p:nvPicPr>
                      <p:cNvPr id="0" name="Picture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1" y="85725"/>
                        <a:ext cx="665163" cy="636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529" name="Rectangle 81"/>
          <p:cNvSpPr>
            <a:spLocks noChangeArrowheads="1"/>
          </p:cNvSpPr>
          <p:nvPr/>
        </p:nvSpPr>
        <p:spPr bwMode="auto">
          <a:xfrm>
            <a:off x="6104003" y="2200276"/>
            <a:ext cx="1136531"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الإنسان الجديد (أف 2 : 15)</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4159" name="Line 82"/>
          <p:cNvSpPr>
            <a:spLocks noChangeShapeType="1"/>
          </p:cNvSpPr>
          <p:nvPr/>
        </p:nvSpPr>
        <p:spPr bwMode="auto">
          <a:xfrm>
            <a:off x="5815013" y="2076451"/>
            <a:ext cx="0" cy="1185863"/>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4531" name="Rectangle 83"/>
          <p:cNvSpPr>
            <a:spLocks noChangeArrowheads="1"/>
          </p:cNvSpPr>
          <p:nvPr/>
        </p:nvSpPr>
        <p:spPr bwMode="auto">
          <a:xfrm>
            <a:off x="8245475" y="5710239"/>
            <a:ext cx="863600"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10th Edition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10 Nov 2020</a:t>
            </a:r>
          </a:p>
        </p:txBody>
      </p:sp>
      <p:grpSp>
        <p:nvGrpSpPr>
          <p:cNvPr id="4161" name="Group 84"/>
          <p:cNvGrpSpPr>
            <a:grpSpLocks/>
          </p:cNvGrpSpPr>
          <p:nvPr/>
        </p:nvGrpSpPr>
        <p:grpSpPr bwMode="auto">
          <a:xfrm>
            <a:off x="1419226" y="2047876"/>
            <a:ext cx="165100" cy="176213"/>
            <a:chOff x="874" y="1315"/>
            <a:chExt cx="104" cy="111"/>
          </a:xfrm>
        </p:grpSpPr>
        <p:sp>
          <p:nvSpPr>
            <p:cNvPr id="4184"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85"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4162"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4163" name="Group 93"/>
          <p:cNvGrpSpPr>
            <a:grpSpLocks/>
          </p:cNvGrpSpPr>
          <p:nvPr/>
        </p:nvGrpSpPr>
        <p:grpSpPr bwMode="auto">
          <a:xfrm>
            <a:off x="1806575" y="1389064"/>
            <a:ext cx="298451"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sp>
        <p:nvSpPr>
          <p:cNvPr id="104548" name="Rectangle 100"/>
          <p:cNvSpPr>
            <a:spLocks noChangeArrowheads="1"/>
          </p:cNvSpPr>
          <p:nvPr/>
        </p:nvSpPr>
        <p:spPr bwMode="auto">
          <a:xfrm>
            <a:off x="7761288" y="4587877"/>
            <a:ext cx="771525" cy="58221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lvl="0">
              <a:defRPr/>
            </a:pPr>
            <a:r>
              <a:rPr lang="ar-JO" sz="800" b="1" dirty="0">
                <a:solidFill>
                  <a:srgbClr val="000000"/>
                </a:solidFill>
                <a:latin typeface="Arial" panose="020B0604020202020204" pitchFamily="34" charset="0"/>
                <a:ea typeface="ＭＳ Ｐゴシック" charset="-128"/>
                <a:cs typeface="Arial" panose="020B0604020202020204" pitchFamily="34" charset="0"/>
              </a:rPr>
              <a:t>تمت العناصر الخمسة كاملة في استرداد الأمة </a:t>
            </a:r>
          </a:p>
          <a:p>
            <a:pPr lvl="0">
              <a:defRPr/>
            </a:pPr>
            <a:r>
              <a:rPr lang="ar-JO" sz="800" b="1" dirty="0">
                <a:solidFill>
                  <a:srgbClr val="000000"/>
                </a:solidFill>
                <a:latin typeface="Arial" panose="020B0604020202020204" pitchFamily="34" charset="0"/>
                <a:ea typeface="ＭＳ Ｐゴシック" charset="-128"/>
                <a:cs typeface="Arial" panose="020B0604020202020204" pitchFamily="34" charset="0"/>
              </a:rPr>
              <a:t>( زكريا 8 )</a:t>
            </a:r>
            <a:endParaRPr lang="en-US" sz="800" b="1" dirty="0">
              <a:solidFill>
                <a:srgbClr val="000000"/>
              </a:solidFill>
              <a:latin typeface="Arial" panose="020B0604020202020204" pitchFamily="34" charset="0"/>
              <a:ea typeface="ＭＳ Ｐゴシック" charset="-128"/>
              <a:cs typeface="Arial" panose="020B0604020202020204" pitchFamily="34" charset="0"/>
            </a:endParaRPr>
          </a:p>
        </p:txBody>
      </p:sp>
      <p:sp>
        <p:nvSpPr>
          <p:cNvPr id="104549" name="Rectangle 101"/>
          <p:cNvSpPr>
            <a:spLocks noChangeArrowheads="1"/>
          </p:cNvSpPr>
          <p:nvPr/>
        </p:nvSpPr>
        <p:spPr bwMode="auto">
          <a:xfrm>
            <a:off x="8448676" y="4572001"/>
            <a:ext cx="669925" cy="58221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lvl="0">
              <a:defRPr/>
            </a:pPr>
            <a:r>
              <a:rPr lang="ar-JO" sz="800" b="1" dirty="0">
                <a:solidFill>
                  <a:srgbClr val="000000"/>
                </a:solidFill>
                <a:latin typeface="Arial" panose="020B0604020202020204" pitchFamily="34" charset="0"/>
                <a:ea typeface="ＭＳ Ｐゴシック" charset="-128"/>
                <a:cs typeface="Arial" panose="020B0604020202020204" pitchFamily="34" charset="0"/>
              </a:rPr>
              <a:t>كل الأمور صارت جديدة ( رؤ 21 : 5 )</a:t>
            </a:r>
            <a:endParaRPr lang="en-US" sz="800" b="1" dirty="0">
              <a:solidFill>
                <a:srgbClr val="000000"/>
              </a:solidFill>
              <a:latin typeface="Arial" panose="020B0604020202020204" pitchFamily="34" charset="0"/>
              <a:ea typeface="ＭＳ Ｐゴシック" charset="-128"/>
              <a:cs typeface="Arial" panose="020B0604020202020204" pitchFamily="34" charset="0"/>
            </a:endParaRPr>
          </a:p>
        </p:txBody>
      </p:sp>
      <p:sp>
        <p:nvSpPr>
          <p:cNvPr id="104550" name="Rectangle 102"/>
          <p:cNvSpPr>
            <a:spLocks noChangeArrowheads="1"/>
          </p:cNvSpPr>
          <p:nvPr/>
        </p:nvSpPr>
        <p:spPr bwMode="auto">
          <a:xfrm>
            <a:off x="2055813" y="5926139"/>
            <a:ext cx="3738563"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lvl="0" algn="r">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موقت ( غل 3 : 19 ) و مشروط ( تث 28 ) ليعلن الخطية ( رو 7 : 7 ) وينظم إسرائيل ( غل 3 ” 23 -* 25 )</a:t>
            </a:r>
            <a:endParaRPr lang="en-US" sz="800" b="1" dirty="0">
              <a:solidFill>
                <a:srgbClr val="FFFFFF"/>
              </a:solidFill>
              <a:latin typeface="Arial" panose="020B0604020202020204" pitchFamily="34" charset="0"/>
              <a:ea typeface="ＭＳ Ｐゴシック" charset="-128"/>
              <a:cs typeface="Arial" panose="020B0604020202020204" pitchFamily="34" charset="0"/>
            </a:endParaRPr>
          </a:p>
        </p:txBody>
      </p:sp>
      <p:sp>
        <p:nvSpPr>
          <p:cNvPr id="104551" name="Rectangle 103"/>
          <p:cNvSpPr>
            <a:spLocks noChangeArrowheads="1"/>
          </p:cNvSpPr>
          <p:nvPr/>
        </p:nvSpPr>
        <p:spPr bwMode="auto">
          <a:xfrm>
            <a:off x="5894388" y="5765801"/>
            <a:ext cx="1955800"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lvl="0">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تم إلغاء و تتميم و استبدال الناموس على الصليب </a:t>
            </a:r>
          </a:p>
          <a:p>
            <a:pPr lvl="0">
              <a:defRPr/>
            </a:pPr>
            <a:r>
              <a:rPr lang="ar-JO" sz="800" b="1" dirty="0">
                <a:solidFill>
                  <a:srgbClr val="FFFFFF"/>
                </a:solidFill>
                <a:latin typeface="Arial" panose="020B0604020202020204" pitchFamily="34" charset="0"/>
                <a:ea typeface="ＭＳ Ｐゴシック" charset="-128"/>
                <a:cs typeface="Arial" panose="020B0604020202020204" pitchFamily="34" charset="0"/>
              </a:rPr>
              <a:t>( رو 7 : 1 – 6, 1 كو 9 : 19 – 21, عب 8 : 13 )</a:t>
            </a:r>
            <a:endParaRPr lang="en-US" sz="800" b="1" dirty="0">
              <a:solidFill>
                <a:srgbClr val="FFFFFF"/>
              </a:solidFill>
              <a:latin typeface="Arial" panose="020B0604020202020204" pitchFamily="34" charset="0"/>
              <a:ea typeface="ＭＳ Ｐゴシック" charset="-128"/>
              <a:cs typeface="Arial" panose="020B0604020202020204" pitchFamily="34" charset="0"/>
            </a:endParaRPr>
          </a:p>
        </p:txBody>
      </p:sp>
      <p:sp>
        <p:nvSpPr>
          <p:cNvPr id="104552" name="Rectangle 104"/>
          <p:cNvSpPr>
            <a:spLocks noChangeArrowheads="1"/>
          </p:cNvSpPr>
          <p:nvPr/>
        </p:nvSpPr>
        <p:spPr bwMode="auto">
          <a:xfrm>
            <a:off x="3463925" y="1760538"/>
            <a:ext cx="2417763" cy="228268"/>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ar-JO" sz="9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تكوين 6 : 18, 9 : 8 - 17</a:t>
            </a:r>
            <a:endPar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554" name="Rectangle 106"/>
          <p:cNvSpPr>
            <a:spLocks noChangeArrowheads="1"/>
          </p:cNvSpPr>
          <p:nvPr/>
        </p:nvSpPr>
        <p:spPr bwMode="auto">
          <a:xfrm>
            <a:off x="-685799" y="3886201"/>
            <a:ext cx="182808" cy="582211"/>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ar-JO" sz="4000" dirty="0">
                <a:effectLst>
                  <a:glow rad="215900">
                    <a:schemeClr val="bg1">
                      <a:lumMod val="50000"/>
                      <a:alpha val="75000"/>
                    </a:schemeClr>
                  </a:glow>
                </a:effectLst>
                <a:latin typeface="Arial" panose="020B0604020202020204" pitchFamily="34" charset="0"/>
                <a:cs typeface="Arial" panose="020B0604020202020204" pitchFamily="34" charset="0"/>
              </a:rPr>
              <a:t>خط سير المملكة والعهود</a:t>
            </a:r>
            <a:endParaRPr lang="en-US" sz="5400" dirty="0">
              <a:effectLst>
                <a:glow rad="215900">
                  <a:schemeClr val="bg1">
                    <a:lumMod val="50000"/>
                    <a:alpha val="75000"/>
                  </a:schemeClr>
                </a:glow>
              </a:effectLst>
              <a:latin typeface="Arial" panose="020B0604020202020204" pitchFamily="34" charset="0"/>
              <a:cs typeface="Arial" panose="020B0604020202020204" pitchFamily="34" charset="0"/>
            </a:endParaRPr>
          </a:p>
        </p:txBody>
      </p:sp>
      <p:sp>
        <p:nvSpPr>
          <p:cNvPr id="112" name="Text Box 105">
            <a:extLst>
              <a:ext uri="{FF2B5EF4-FFF2-40B4-BE49-F238E27FC236}">
                <a16:creationId xmlns:a16="http://schemas.microsoft.com/office/drawing/2014/main" id="{525CF8B8-EE7D-2142-BA82-6D42EB268AB8}"/>
              </a:ext>
            </a:extLst>
          </p:cNvPr>
          <p:cNvSpPr txBox="1">
            <a:spLocks noChangeArrowheads="1"/>
          </p:cNvSpPr>
          <p:nvPr/>
        </p:nvSpPr>
        <p:spPr bwMode="auto">
          <a:xfrm>
            <a:off x="9285289" y="158750"/>
            <a:ext cx="1435100" cy="1938992"/>
          </a:xfrm>
          <a:prstGeom prst="rect">
            <a:avLst/>
          </a:prstGeom>
          <a:solidFill>
            <a:schemeClr val="accent4">
              <a:lumMod val="10000"/>
            </a:schemeClr>
          </a:solid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CH-34a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OS1-22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OS2-337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NS-9g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SA-19</a:t>
            </a:r>
          </a:p>
        </p:txBody>
      </p:sp>
      <p:sp>
        <p:nvSpPr>
          <p:cNvPr id="113" name="Text Box 105">
            <a:extLst>
              <a:ext uri="{FF2B5EF4-FFF2-40B4-BE49-F238E27FC236}">
                <a16:creationId xmlns:a16="http://schemas.microsoft.com/office/drawing/2014/main" id="{680D5F20-B1E3-0B4A-9ECB-DFBF805B8610}"/>
              </a:ext>
            </a:extLst>
          </p:cNvPr>
          <p:cNvSpPr txBox="1">
            <a:spLocks noChangeArrowheads="1"/>
          </p:cNvSpPr>
          <p:nvPr/>
        </p:nvSpPr>
        <p:spPr bwMode="auto">
          <a:xfrm>
            <a:off x="10820035" y="116633"/>
            <a:ext cx="69922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34a</a:t>
            </a:r>
          </a:p>
        </p:txBody>
      </p:sp>
      <p:sp>
        <p:nvSpPr>
          <p:cNvPr id="114" name="Text Box 105">
            <a:extLst>
              <a:ext uri="{FF2B5EF4-FFF2-40B4-BE49-F238E27FC236}">
                <a16:creationId xmlns:a16="http://schemas.microsoft.com/office/drawing/2014/main" id="{2EE5C198-4531-D143-9B35-1AD90D64F94B}"/>
              </a:ext>
            </a:extLst>
          </p:cNvPr>
          <p:cNvSpPr txBox="1">
            <a:spLocks noChangeArrowheads="1"/>
          </p:cNvSpPr>
          <p:nvPr/>
        </p:nvSpPr>
        <p:spPr bwMode="auto">
          <a:xfrm>
            <a:off x="10905797" y="510341"/>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22</a:t>
            </a:r>
          </a:p>
        </p:txBody>
      </p:sp>
      <p:sp>
        <p:nvSpPr>
          <p:cNvPr id="110" name="Text Box 105">
            <a:extLst>
              <a:ext uri="{FF2B5EF4-FFF2-40B4-BE49-F238E27FC236}">
                <a16:creationId xmlns:a16="http://schemas.microsoft.com/office/drawing/2014/main" id="{D7EAFB07-1FF7-EB49-A858-41BDBBC84D48}"/>
              </a:ext>
            </a:extLst>
          </p:cNvPr>
          <p:cNvSpPr txBox="1">
            <a:spLocks noChangeArrowheads="1"/>
          </p:cNvSpPr>
          <p:nvPr/>
        </p:nvSpPr>
        <p:spPr bwMode="auto">
          <a:xfrm>
            <a:off x="10905797" y="1658418"/>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a:t>
            </a:r>
          </a:p>
        </p:txBody>
      </p:sp>
      <p:sp>
        <p:nvSpPr>
          <p:cNvPr id="111" name="Text Box 105">
            <a:extLst>
              <a:ext uri="{FF2B5EF4-FFF2-40B4-BE49-F238E27FC236}">
                <a16:creationId xmlns:a16="http://schemas.microsoft.com/office/drawing/2014/main" id="{51CF567A-240E-DB40-A314-08F3C5442B32}"/>
              </a:ext>
            </a:extLst>
          </p:cNvPr>
          <p:cNvSpPr txBox="1">
            <a:spLocks noChangeArrowheads="1"/>
          </p:cNvSpPr>
          <p:nvPr/>
        </p:nvSpPr>
        <p:spPr bwMode="auto">
          <a:xfrm>
            <a:off x="10897780" y="1264709"/>
            <a:ext cx="54373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9g</a:t>
            </a:r>
          </a:p>
        </p:txBody>
      </p:sp>
      <p:sp>
        <p:nvSpPr>
          <p:cNvPr id="115" name="Text Box 105">
            <a:extLst>
              <a:ext uri="{FF2B5EF4-FFF2-40B4-BE49-F238E27FC236}">
                <a16:creationId xmlns:a16="http://schemas.microsoft.com/office/drawing/2014/main" id="{1DFBF9D9-19D8-DA43-8995-8DDD5C3694ED}"/>
              </a:ext>
            </a:extLst>
          </p:cNvPr>
          <p:cNvSpPr txBox="1">
            <a:spLocks noChangeArrowheads="1"/>
          </p:cNvSpPr>
          <p:nvPr/>
        </p:nvSpPr>
        <p:spPr bwMode="auto">
          <a:xfrm>
            <a:off x="10830427" y="905195"/>
            <a:ext cx="69922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337</a:t>
            </a:r>
          </a:p>
        </p:txBody>
      </p:sp>
      <p:sp>
        <p:nvSpPr>
          <p:cNvPr id="116" name="Text Box 105">
            <a:extLst>
              <a:ext uri="{FF2B5EF4-FFF2-40B4-BE49-F238E27FC236}">
                <a16:creationId xmlns:a16="http://schemas.microsoft.com/office/drawing/2014/main" id="{BAEE0B93-B0DF-484E-A291-AC738B8FC0A6}"/>
              </a:ext>
            </a:extLst>
          </p:cNvPr>
          <p:cNvSpPr txBox="1">
            <a:spLocks noChangeArrowheads="1"/>
          </p:cNvSpPr>
          <p:nvPr/>
        </p:nvSpPr>
        <p:spPr bwMode="auto">
          <a:xfrm>
            <a:off x="8451939" y="125877"/>
            <a:ext cx="530915"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8" name="Oval 1131">
            <a:extLst>
              <a:ext uri="{FF2B5EF4-FFF2-40B4-BE49-F238E27FC236}">
                <a16:creationId xmlns:a16="http://schemas.microsoft.com/office/drawing/2014/main" id="{CA556C7E-2F6F-5946-8A79-8BC0BF15C230}"/>
              </a:ext>
            </a:extLst>
          </p:cNvPr>
          <p:cNvSpPr>
            <a:spLocks noChangeArrowheads="1"/>
          </p:cNvSpPr>
          <p:nvPr/>
        </p:nvSpPr>
        <p:spPr bwMode="auto">
          <a:xfrm>
            <a:off x="1600200" y="3048000"/>
            <a:ext cx="3505200" cy="1752600"/>
          </a:xfrm>
          <a:prstGeom prst="ellipse">
            <a:avLst/>
          </a:pr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51327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cBhvr>
                                        <p:cTn id="7" dur="500" fill="hold"/>
                                        <p:tgtEl>
                                          <p:spTgt spid="118"/>
                                        </p:tgtEl>
                                        <p:attrNameLst>
                                          <p:attrName>ppt_w</p:attrName>
                                        </p:attrNameLst>
                                      </p:cBhvr>
                                      <p:tavLst>
                                        <p:tav tm="0">
                                          <p:val>
                                            <p:fltVal val="0"/>
                                          </p:val>
                                        </p:tav>
                                        <p:tav tm="100000">
                                          <p:val>
                                            <p:strVal val="#ppt_w"/>
                                          </p:val>
                                        </p:tav>
                                      </p:tavLst>
                                    </p:anim>
                                    <p:anim calcmode="lin" valueType="num">
                                      <p:cBhvr>
                                        <p:cTn id="8" dur="500" fill="hold"/>
                                        <p:tgtEl>
                                          <p:spTgt spid="1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 descr="king-of-kings"/>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title"/>
          </p:nvPr>
        </p:nvSpPr>
        <p:spPr>
          <a:xfrm>
            <a:off x="0" y="533400"/>
            <a:ext cx="8763000" cy="838200"/>
          </a:xfrm>
        </p:spPr>
        <p:txBody>
          <a:bodyPr/>
          <a:lstStyle/>
          <a:p>
            <a:pPr eaLnBrk="1" hangingPunct="1">
              <a:defRPr/>
            </a:pPr>
            <a:r>
              <a:rPr lang="ar-JO" sz="40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rPr>
              <a:t>وعود العهد الداوودي</a:t>
            </a:r>
            <a:endParaRPr lang="en-US" sz="4000" b="1" dirty="0">
              <a:solidFill>
                <a:srgbClr val="FFFFFF"/>
              </a:solidFill>
              <a:effectLst>
                <a:glow rad="228600">
                  <a:schemeClr val="tx1"/>
                </a:glow>
              </a:effectLst>
              <a:latin typeface="Arial" panose="020B0604020202020204" pitchFamily="34" charset="0"/>
              <a:ea typeface="ＭＳ Ｐゴシック" charset="0"/>
              <a:cs typeface="Arial" panose="020B0604020202020204" pitchFamily="34" charset="0"/>
            </a:endParaRPr>
          </a:p>
        </p:txBody>
      </p:sp>
      <p:sp>
        <p:nvSpPr>
          <p:cNvPr id="65539" name="Text Box 5"/>
          <p:cNvSpPr txBox="1">
            <a:spLocks noChangeArrowheads="1"/>
          </p:cNvSpPr>
          <p:nvPr/>
        </p:nvSpPr>
        <p:spPr bwMode="auto">
          <a:xfrm>
            <a:off x="8530880" y="73969"/>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22</a:t>
            </a:r>
            <a:endParaRPr kumimoji="0" lang="en-US" sz="1800" b="0"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endParaRPr>
          </a:p>
        </p:txBody>
      </p:sp>
      <p:sp>
        <p:nvSpPr>
          <p:cNvPr id="204804"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سلالة جديدة</a:t>
            </a:r>
            <a:b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 صم ٧</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7047" name="Rectangle 7"/>
          <p:cNvSpPr>
            <a:spLocks noChangeArrowheads="1"/>
          </p:cNvSpPr>
          <p:nvPr/>
        </p:nvSpPr>
        <p:spPr bwMode="auto">
          <a:xfrm>
            <a:off x="76200" y="1600201"/>
            <a:ext cx="8915400" cy="4525963"/>
          </a:xfrm>
          <a:prstGeom prst="rect">
            <a:avLst/>
          </a:prstGeom>
          <a:noFill/>
          <a:ln w="9525">
            <a:noFill/>
            <a:miter lim="800000"/>
            <a:headEnd/>
            <a:tailEnd/>
          </a:ln>
          <a:effectLst/>
        </p:spPr>
        <p:txBody>
          <a:bodyPr/>
          <a:lstStyle/>
          <a:p>
            <a:pPr marL="461963" marR="0" lvl="0" indent="-461963" algn="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بماذا وعد الله داود في ٢ صموئيل ٧: ١٢-١٦؟</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a:p>
            <a:pPr marL="461963" marR="0" lvl="0" indent="-461963" algn="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cs typeface="Arial" panose="020B0604020202020204" pitchFamily="34" charset="0"/>
              </a:rPr>
              <a:t>* أبناء </a:t>
            </a: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 بيت لا يفنى</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a:p>
            <a:pPr marL="461963" marR="0" lvl="0" indent="-461963" algn="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cs typeface="Arial" panose="020B0604020202020204" pitchFamily="34" charset="0"/>
              </a:rPr>
              <a:t>* مملكة </a:t>
            </a: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 سلالة حاكمة سياسياً (كل ملك على أورشليم يجب أن يكون من نسل داود المباشر)</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a:p>
            <a:pPr marL="461963" marR="0" lvl="0" indent="-461963" algn="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cs typeface="Arial" panose="020B0604020202020204" pitchFamily="34" charset="0"/>
              </a:rPr>
              <a:t>* عرش </a:t>
            </a: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 كعهد أبدي (عدد ١٦) حق الملك سوف يبقى في عائلته للأبد </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a:p>
            <a:pPr marL="461963" marR="0" lvl="0" indent="-461963" algn="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cs typeface="Arial" panose="020B0604020202020204" pitchFamily="34" charset="0"/>
              </a:rPr>
              <a:t>* هيكل </a:t>
            </a: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 سيقوم سليمان ببنائه</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a:p>
            <a:pPr marL="461963" marR="0" lvl="0" indent="-461963" algn="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cs typeface="Arial" panose="020B0604020202020204" pitchFamily="34" charset="0"/>
              </a:rPr>
              <a:t>* تأديب </a:t>
            </a: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 سيعاقب الله الملوك العصاة لكنه سيحفظ وعوده غير المشروطة</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7047">
                                            <p:txEl>
                                              <p:pRg st="1" end="1"/>
                                            </p:txEl>
                                          </p:spTgt>
                                        </p:tgtEl>
                                        <p:attrNameLst>
                                          <p:attrName>style.visibility</p:attrName>
                                        </p:attrNameLst>
                                      </p:cBhvr>
                                      <p:to>
                                        <p:strVal val="visible"/>
                                      </p:to>
                                    </p:set>
                                    <p:animEffect transition="in" filter="circle(in)">
                                      <p:cBhvr>
                                        <p:cTn id="7" dur="2000"/>
                                        <p:tgtEl>
                                          <p:spTgt spid="8704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7047">
                                            <p:txEl>
                                              <p:pRg st="2" end="2"/>
                                            </p:txEl>
                                          </p:spTgt>
                                        </p:tgtEl>
                                        <p:attrNameLst>
                                          <p:attrName>style.visibility</p:attrName>
                                        </p:attrNameLst>
                                      </p:cBhvr>
                                      <p:to>
                                        <p:strVal val="visible"/>
                                      </p:to>
                                    </p:set>
                                    <p:animEffect transition="in" filter="circle(in)">
                                      <p:cBhvr>
                                        <p:cTn id="12" dur="2000"/>
                                        <p:tgtEl>
                                          <p:spTgt spid="8704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7047">
                                            <p:txEl>
                                              <p:pRg st="3" end="3"/>
                                            </p:txEl>
                                          </p:spTgt>
                                        </p:tgtEl>
                                        <p:attrNameLst>
                                          <p:attrName>style.visibility</p:attrName>
                                        </p:attrNameLst>
                                      </p:cBhvr>
                                      <p:to>
                                        <p:strVal val="visible"/>
                                      </p:to>
                                    </p:set>
                                    <p:animEffect transition="in" filter="circle(in)">
                                      <p:cBhvr>
                                        <p:cTn id="17" dur="2000"/>
                                        <p:tgtEl>
                                          <p:spTgt spid="8704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7047">
                                            <p:txEl>
                                              <p:pRg st="4" end="4"/>
                                            </p:txEl>
                                          </p:spTgt>
                                        </p:tgtEl>
                                        <p:attrNameLst>
                                          <p:attrName>style.visibility</p:attrName>
                                        </p:attrNameLst>
                                      </p:cBhvr>
                                      <p:to>
                                        <p:strVal val="visible"/>
                                      </p:to>
                                    </p:set>
                                    <p:animEffect transition="in" filter="circle(in)">
                                      <p:cBhvr>
                                        <p:cTn id="22" dur="2000"/>
                                        <p:tgtEl>
                                          <p:spTgt spid="8704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7047">
                                            <p:txEl>
                                              <p:pRg st="5" end="5"/>
                                            </p:txEl>
                                          </p:spTgt>
                                        </p:tgtEl>
                                        <p:attrNameLst>
                                          <p:attrName>style.visibility</p:attrName>
                                        </p:attrNameLst>
                                      </p:cBhvr>
                                      <p:to>
                                        <p:strVal val="visible"/>
                                      </p:to>
                                    </p:set>
                                    <p:animEffect transition="in" filter="circle(in)">
                                      <p:cBhvr>
                                        <p:cTn id="27" dur="2000"/>
                                        <p:tgtEl>
                                          <p:spTgt spid="870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7"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1" descr="Matthew LionAsl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531812"/>
            <a:ext cx="9178925" cy="7389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0" name="Rectangle 2"/>
          <p:cNvSpPr>
            <a:spLocks noGrp="1" noChangeArrowheads="1"/>
          </p:cNvSpPr>
          <p:nvPr>
            <p:ph type="title"/>
          </p:nvPr>
        </p:nvSpPr>
        <p:spPr>
          <a:xfrm>
            <a:off x="0" y="-99392"/>
            <a:ext cx="9144000" cy="934690"/>
          </a:xfrm>
          <a:ln>
            <a:miter lim="800000"/>
            <a:headEnd/>
            <a:tailEnd/>
          </a:ln>
        </p:spPr>
        <p:txBody>
          <a:bodyPr/>
          <a:lstStyle/>
          <a:p>
            <a:pPr eaLnBrk="1" hangingPunct="1">
              <a:spcBef>
                <a:spcPct val="20000"/>
              </a:spcBef>
              <a:defRPr/>
            </a:pPr>
            <a:r>
              <a:rPr lang="ar-JO" sz="4800" b="1" dirty="0">
                <a:solidFill>
                  <a:schemeClr val="bg1"/>
                </a:solidFill>
                <a:effectLst>
                  <a:glow rad="152400">
                    <a:schemeClr val="tx1">
                      <a:alpha val="95000"/>
                    </a:schemeClr>
                  </a:glow>
                </a:effectLst>
                <a:latin typeface="Arial" panose="020B0604020202020204" pitchFamily="34" charset="0"/>
                <a:cs typeface="Arial" panose="020B0604020202020204" pitchFamily="34" charset="0"/>
              </a:rPr>
              <a:t>المسيا من نسل يهوذا</a:t>
            </a:r>
            <a:endParaRPr lang="en-US" sz="4800" b="1" dirty="0">
              <a:solidFill>
                <a:schemeClr val="bg1"/>
              </a:solidFill>
              <a:effectLst>
                <a:glow rad="152400">
                  <a:schemeClr val="tx1">
                    <a:alpha val="95000"/>
                  </a:schemeClr>
                </a:glow>
              </a:effectLst>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bwMode="auto">
          <a:xfrm>
            <a:off x="144016" y="2663823"/>
            <a:ext cx="2627784" cy="4005064"/>
          </a:xfrm>
          <a:prstGeom prst="rect">
            <a:avLst/>
          </a:prstGeom>
          <a:noFill/>
          <a:ln w="9525">
            <a:noFill/>
            <a:miter lim="800000"/>
            <a:headEnd/>
            <a:tailEnd/>
          </a:ln>
          <a:effectLst/>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endParaRPr kumimoji="0" lang="ar-JO" sz="4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52400">
                    <a:srgbClr val="000000">
                      <a:alpha val="95000"/>
                    </a:srgbClr>
                  </a:glow>
                </a:effectLst>
                <a:uLnTx/>
                <a:uFillTx/>
                <a:latin typeface="Arial" panose="020B0604020202020204" pitchFamily="34" charset="0"/>
                <a:ea typeface="ＭＳ Ｐゴシック" charset="-128"/>
                <a:cs typeface="Arial" panose="020B0604020202020204" pitchFamily="34" charset="0"/>
              </a:rPr>
              <a:t>منذ بركة يعقوب في تك ٤٩: ٩-١٠ يصور الأسد ملكاً </a:t>
            </a:r>
            <a:endParaRPr kumimoji="0" lang="en-US" sz="4000" b="1" i="0" u="none" strike="noStrike" kern="0" cap="none" spc="0" normalizeH="0" baseline="0" noProof="0" dirty="0">
              <a:ln>
                <a:noFill/>
              </a:ln>
              <a:solidFill>
                <a:srgbClr val="FFFFFF"/>
              </a:solidFill>
              <a:effectLst>
                <a:glow rad="152400">
                  <a:srgbClr val="000000">
                    <a:alpha val="95000"/>
                  </a:srgbClr>
                </a:glow>
              </a:effectLst>
              <a:uLnTx/>
              <a:uFillTx/>
              <a:latin typeface="Arial" panose="020B0604020202020204" pitchFamily="34" charset="0"/>
              <a:ea typeface="ＭＳ Ｐゴシック" charset="-128"/>
              <a:cs typeface="Arial" panose="020B0604020202020204" pitchFamily="34" charset="0"/>
            </a:endParaRPr>
          </a:p>
        </p:txBody>
      </p:sp>
      <p:sp>
        <p:nvSpPr>
          <p:cNvPr id="7" name="Rectangle 3"/>
          <p:cNvSpPr txBox="1">
            <a:spLocks noChangeArrowheads="1"/>
          </p:cNvSpPr>
          <p:nvPr/>
        </p:nvSpPr>
        <p:spPr bwMode="auto">
          <a:xfrm>
            <a:off x="3707904" y="2663824"/>
            <a:ext cx="5436096" cy="3994071"/>
          </a:xfrm>
          <a:prstGeom prst="rect">
            <a:avLst/>
          </a:prstGeom>
          <a:noFill/>
          <a:ln w="9525">
            <a:noFill/>
            <a:miter lim="800000"/>
            <a:headEnd/>
            <a:tailEnd/>
          </a:ln>
          <a:effectLst/>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52400">
                    <a:srgbClr val="000000">
                      <a:alpha val="95000"/>
                    </a:srgbClr>
                  </a:glow>
                </a:effectLst>
                <a:uLnTx/>
                <a:uFillTx/>
                <a:latin typeface="Arial" panose="020B0604020202020204" pitchFamily="34" charset="0"/>
                <a:ea typeface="ＭＳ Ｐゴシック" charset="-128"/>
                <a:cs typeface="Arial" panose="020B0604020202020204" pitchFamily="34" charset="0"/>
              </a:rPr>
              <a:t>يهوذا جرو أسد من فريسة صعت يا ابني جثا وربض كأسد وكلبوة من ينهضه لا يزول قضيب من يهوذا ومشترع من بين رجليه حتى يأتي شيلون وله يكون خضوع شعوب</a:t>
            </a:r>
            <a:endParaRPr kumimoji="0" lang="en-US" sz="4000" b="1" i="0" u="none" strike="noStrike" kern="0" cap="none" spc="0" normalizeH="0" baseline="0" noProof="0" dirty="0">
              <a:ln>
                <a:noFill/>
              </a:ln>
              <a:solidFill>
                <a:srgbClr val="FFFFFF"/>
              </a:solidFill>
              <a:effectLst>
                <a:glow rad="152400">
                  <a:srgbClr val="000000">
                    <a:alpha val="95000"/>
                  </a:srgbClr>
                </a:glow>
              </a:effectLst>
              <a:uLnTx/>
              <a:uFillTx/>
              <a:latin typeface="Arial" panose="020B0604020202020204" pitchFamily="34" charset="0"/>
              <a:ea typeface="ＭＳ Ｐゴシック"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7874"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859868"/>
            <a:ext cx="9144000" cy="1998133"/>
          </a:xfrm>
          <a:effectLst>
            <a:outerShdw blurRad="63500" dist="35921" dir="2700000" algn="ctr" rotWithShape="0">
              <a:schemeClr val="tx2">
                <a:alpha val="74998"/>
              </a:schemeClr>
            </a:outerShdw>
          </a:effectLst>
        </p:spPr>
        <p:txBody>
          <a:bodyPr anchor="t"/>
          <a:lstStyle/>
          <a:p>
            <a:pPr>
              <a:defRPr/>
            </a:pPr>
            <a:br>
              <a:rPr lang="en-US"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ما هو خط نسل المسيا ؟</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0Images\00Jordan adds\Amman\sr\Amman Citadel northern wall from w.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Images\00Jordan adds\Amman\sr\Amman Citadel northern end view to nw.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Old City aerial from north2.jpg"/>
</p:tagLst>
</file>

<file path=ppt/theme/_rels/them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2_Bold Stripes">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3.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themeOverride>
</file>

<file path=ppt/theme/themeOverride1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15947</TotalTime>
  <Words>13971</Words>
  <Application>Microsoft Macintosh PowerPoint</Application>
  <PresentationFormat>On-screen Show (4:3)</PresentationFormat>
  <Paragraphs>1783</Paragraphs>
  <Slides>223</Slides>
  <Notes>130</Notes>
  <HiddenSlides>0</HiddenSlides>
  <MMClips>0</MMClips>
  <ScaleCrop>false</ScaleCrop>
  <HeadingPairs>
    <vt:vector size="8" baseType="variant">
      <vt:variant>
        <vt:lpstr>Fonts Used</vt:lpstr>
      </vt:variant>
      <vt:variant>
        <vt:i4>19</vt:i4>
      </vt:variant>
      <vt:variant>
        <vt:lpstr>Theme</vt:lpstr>
      </vt:variant>
      <vt:variant>
        <vt:i4>37</vt:i4>
      </vt:variant>
      <vt:variant>
        <vt:lpstr>Embedded OLE Servers</vt:lpstr>
      </vt:variant>
      <vt:variant>
        <vt:i4>1</vt:i4>
      </vt:variant>
      <vt:variant>
        <vt:lpstr>Slide Titles</vt:lpstr>
      </vt:variant>
      <vt:variant>
        <vt:i4>223</vt:i4>
      </vt:variant>
    </vt:vector>
  </HeadingPairs>
  <TitlesOfParts>
    <vt:vector size="280" baseType="lpstr">
      <vt:lpstr>Times</vt:lpstr>
      <vt:lpstr>Arial</vt:lpstr>
      <vt:lpstr>Arial Black</vt:lpstr>
      <vt:lpstr>Arial Narrow</vt:lpstr>
      <vt:lpstr>Calibri</vt:lpstr>
      <vt:lpstr>Century Gothic</vt:lpstr>
      <vt:lpstr>Comic Sans MS</vt:lpstr>
      <vt:lpstr>Garamond</vt:lpstr>
      <vt:lpstr>Helvetica</vt:lpstr>
      <vt:lpstr>Helvetica Neue</vt:lpstr>
      <vt:lpstr>Impact</vt:lpstr>
      <vt:lpstr>Lucida Grande</vt:lpstr>
      <vt:lpstr>Matura MT Script Capitals</vt:lpstr>
      <vt:lpstr>Monotype Sorts</vt:lpstr>
      <vt:lpstr>Tahoma</vt:lpstr>
      <vt:lpstr>Times New Roman</vt:lpstr>
      <vt:lpstr>Tw Cen MT</vt:lpstr>
      <vt:lpstr>Wingdings</vt:lpstr>
      <vt:lpstr>Wingdings 2</vt:lpstr>
      <vt:lpstr>Default Design</vt:lpstr>
      <vt:lpstr>Notebook</vt:lpstr>
      <vt:lpstr>Fireworks</vt:lpstr>
      <vt:lpstr>1_Default Design</vt:lpstr>
      <vt:lpstr>1_Fireworks</vt:lpstr>
      <vt:lpstr>Orbit</vt:lpstr>
      <vt:lpstr>49_Blank Presentation</vt:lpstr>
      <vt:lpstr>1_Stream</vt:lpstr>
      <vt:lpstr>2_Stream</vt:lpstr>
      <vt:lpstr>2_Refined</vt:lpstr>
      <vt:lpstr>50_Blank Presentation</vt:lpstr>
      <vt:lpstr>1_untitled 3</vt:lpstr>
      <vt:lpstr>1_Orbit</vt:lpstr>
      <vt:lpstr>2_Bold Stripes</vt:lpstr>
      <vt:lpstr>2_Default Design</vt:lpstr>
      <vt:lpstr>3_Default Design</vt:lpstr>
      <vt:lpstr>4_Default Design</vt:lpstr>
      <vt:lpstr>Blank Presentation</vt:lpstr>
      <vt:lpstr>5_Default Design</vt:lpstr>
      <vt:lpstr>1_Office Theme</vt:lpstr>
      <vt:lpstr>1_untitled 1</vt:lpstr>
      <vt:lpstr>Median</vt:lpstr>
      <vt:lpstr>6_Default Design</vt:lpstr>
      <vt:lpstr>Office Theme</vt:lpstr>
      <vt:lpstr>7_Default Design</vt:lpstr>
      <vt:lpstr>7_Office Theme</vt:lpstr>
      <vt:lpstr>8_Default Design</vt:lpstr>
      <vt:lpstr>1_Blank Presentation</vt:lpstr>
      <vt:lpstr>9_Default Design</vt:lpstr>
      <vt:lpstr>White</vt:lpstr>
      <vt:lpstr>2_blstripc.ppt - Blue Stripes</vt:lpstr>
      <vt:lpstr>51_Blank Presentation</vt:lpstr>
      <vt:lpstr>2_Expedition</vt:lpstr>
      <vt:lpstr>2_Notebook</vt:lpstr>
      <vt:lpstr>3_Notebook</vt:lpstr>
      <vt:lpstr>2_untitled 3</vt:lpstr>
      <vt:lpstr>1_Notebook</vt:lpstr>
      <vt:lpstr>Microsoft ClipArt Gallery</vt:lpstr>
      <vt:lpstr>٢ صموئيل</vt:lpstr>
      <vt:lpstr>الكلمة المفتاحية</vt:lpstr>
      <vt:lpstr>الموضوع الرئيسي</vt:lpstr>
      <vt:lpstr>الآية المفتاحية</vt:lpstr>
      <vt:lpstr>بيان الملكوت</vt:lpstr>
      <vt:lpstr>البيان الموجز</vt:lpstr>
      <vt:lpstr>العهد</vt:lpstr>
      <vt:lpstr>الفداء</vt:lpstr>
      <vt:lpstr>المسيا</vt:lpstr>
      <vt:lpstr>جدول سفر 2 صموئيل</vt:lpstr>
      <vt:lpstr> باري هدلستون, The Acrostic Summarized Bible (Grand Rapids: Baker, 1992)</vt:lpstr>
      <vt:lpstr>كن لطيفاً</vt:lpstr>
      <vt:lpstr>هناك حاجة للطف</vt:lpstr>
      <vt:lpstr>كيف يقدم الله اللطف لنا حتى نكون لطفاء نحو الآخرين ؟</vt:lpstr>
      <vt:lpstr>1. لطف الله يعطينا قادة (1 – 10)</vt:lpstr>
      <vt:lpstr>2. لطف الله يعطينا تأديب (11 – 24)</vt:lpstr>
      <vt:lpstr>3. داود يمثل يسوع</vt:lpstr>
      <vt:lpstr>الفكرة الرئيسية</vt:lpstr>
      <vt:lpstr>كيف تتجاوب مع لطف الله في يسوع ؟</vt:lpstr>
      <vt:lpstr>PowerPoint Presentation</vt:lpstr>
      <vt:lpstr>لاهوت القضاة-راعوث-صموئيل</vt:lpstr>
      <vt:lpstr>مقدمة</vt:lpstr>
      <vt:lpstr>الخط الزمني</vt:lpstr>
      <vt:lpstr>تسلسل النسب</vt:lpstr>
      <vt:lpstr>تواريخ شاول</vt:lpstr>
      <vt:lpstr>تواريخ داود</vt:lpstr>
      <vt:lpstr>تقاطعات    القيادة</vt:lpstr>
      <vt:lpstr>تواريخ القضاة إلى الملكية</vt:lpstr>
      <vt:lpstr>أماكن رئيسية في 2 صموئيل</vt:lpstr>
      <vt:lpstr>منطقية صموئيل, الملوك و الأخبار</vt:lpstr>
      <vt:lpstr>لماذا يوجد سجلين</vt:lpstr>
      <vt:lpstr>كن لطيفاً</vt:lpstr>
      <vt:lpstr>أهلاً</vt:lpstr>
      <vt:lpstr>التقويم السنوي</vt:lpstr>
      <vt:lpstr>أغلب حالات الوفاة : 25 كانون أول</vt:lpstr>
      <vt:lpstr>هناك حاجة للطف</vt:lpstr>
      <vt:lpstr>اللطف</vt:lpstr>
      <vt:lpstr>كيف يقدم الله اللطف لنا حتى نكون لطفاء نحو الآخرين ؟</vt:lpstr>
      <vt:lpstr>الخلفية</vt:lpstr>
      <vt:lpstr>الإنتقال رقم 1</vt:lpstr>
      <vt:lpstr>الإنتقال رقم 2</vt:lpstr>
      <vt:lpstr>الإنتقال رقم 3 من شاول إلى داود</vt:lpstr>
      <vt:lpstr>كيف سيتجاوب داود ؟</vt:lpstr>
      <vt:lpstr>بيت لحم</vt:lpstr>
      <vt:lpstr>نجم في المشرق</vt:lpstr>
      <vt:lpstr>اتباع النجم</vt:lpstr>
      <vt:lpstr>كيف يقدم الله اللطف لنا حتى نكون لطفاء نحو الآخرين ؟</vt:lpstr>
      <vt:lpstr>دعونا ندرس النص الكتابي</vt:lpstr>
      <vt:lpstr>كيف يقدم الله اللطف لنا حتى نكون لطفاء نحو الآخرين ؟</vt:lpstr>
      <vt:lpstr>1. لطف الله يعطينا قادة (2 صم 1 – 10)</vt:lpstr>
      <vt:lpstr>قاد الله إسرائيل لجعل داود ملكًا على مملكة دائمة متجددة (2 صم 1-10).</vt:lpstr>
      <vt:lpstr>٢ صموئيل ١ </vt:lpstr>
      <vt:lpstr>جدول 2 صموئيل 1 - 10</vt:lpstr>
      <vt:lpstr>مات شاول مع أبنائه يوناثان، أبيناداب وملكيشوع           (1 صم 31 : 2)</vt:lpstr>
      <vt:lpstr> قتل شاول نفسه     (1 صم 31 : 4)  لكن عماليقياً كذب وقال أنه هو من قتله (2 صم 1 : 10)</vt:lpstr>
      <vt:lpstr>الحزن على شاول (1 : 17)</vt:lpstr>
      <vt:lpstr>رثى داود موت شاول وأبنائه (2 صم 1 : 17 - 27)</vt:lpstr>
      <vt:lpstr>جبل جلبوع اليوم</vt:lpstr>
      <vt:lpstr>٢ صموئيل ٢ </vt:lpstr>
      <vt:lpstr>داود يهزم أبنير</vt:lpstr>
      <vt:lpstr>٢ صموئيل ٣ </vt:lpstr>
      <vt:lpstr>صرف أبنير (3 : 21)</vt:lpstr>
      <vt:lpstr>٢ صموئيل ٤ </vt:lpstr>
      <vt:lpstr>قتل داود قتلة إيشبوشث لمعاقبة الإستيلاء  على مملكته بالقوة  (2 صم 4).</vt:lpstr>
      <vt:lpstr>٢ صموئيل ٥ </vt:lpstr>
      <vt:lpstr>الإصحاحات 5 – 10 تظهر داود على كل إسرائيل في أورشليم مع أمور جديدة</vt:lpstr>
      <vt:lpstr>داود :         حبرون إلى أورشليم</vt:lpstr>
      <vt:lpstr>الموقع  المركزي</vt:lpstr>
      <vt:lpstr>كانت أورشليم مدينة حدودية</vt:lpstr>
      <vt:lpstr>كان لأورشليم مساحة للتوسع شمالاً لبناء هيكل</vt:lpstr>
      <vt:lpstr>نظام المياه في أورشليم</vt:lpstr>
      <vt:lpstr>٢ صموئيل ٦ </vt:lpstr>
      <vt:lpstr>أحضر داود الملك تابوت العهد إلى أورشليم  (2 صموئيل 6 : 5 - 15)</vt:lpstr>
      <vt:lpstr>داود وتابوت العهد (2 صم 6)</vt:lpstr>
      <vt:lpstr>٢ صموئيل ٧ </vt:lpstr>
      <vt:lpstr>KEY WORD</vt:lpstr>
      <vt:lpstr>الآية المفتاحية</vt:lpstr>
      <vt:lpstr>لطف العهد                               تجاه                                    سلالة داود</vt:lpstr>
      <vt:lpstr>عهود الوعد</vt:lpstr>
      <vt:lpstr>عهود الوعد</vt:lpstr>
      <vt:lpstr>النسل الموعود</vt:lpstr>
      <vt:lpstr>خط نسل داود</vt:lpstr>
      <vt:lpstr> ربط ناثان وعد الله بداود (2 صم 7)</vt:lpstr>
      <vt:lpstr>بيت داود : أنا أبني لك بيتاً </vt:lpstr>
      <vt:lpstr>لكن من سيبني الهيكل ؟</vt:lpstr>
      <vt:lpstr>آية مفتاحية ٢ صموئيل ٧: ١٢-١٣ </vt:lpstr>
      <vt:lpstr>وعود العهد الداوودي</vt:lpstr>
      <vt:lpstr>العهد الداوودي</vt:lpstr>
      <vt:lpstr>العهد الداوودي هو </vt:lpstr>
      <vt:lpstr>العناصر الثلاثة الأساسية</vt:lpstr>
      <vt:lpstr>توسع العناصر</vt:lpstr>
      <vt:lpstr>حرفي – أبدي – غير مشروط</vt:lpstr>
      <vt:lpstr>أنواع العهود غير المشروطة</vt:lpstr>
      <vt:lpstr>كيف يرتبط العهد الداوودي  بيسوع ؟</vt:lpstr>
      <vt:lpstr>يسوع هو  ابن داود الموعود </vt:lpstr>
      <vt:lpstr>خط سير المملكة والعهود</vt:lpstr>
      <vt:lpstr>وعود العهد الداوودي</vt:lpstr>
      <vt:lpstr>المسيا من نسل يهوذا</vt:lpstr>
      <vt:lpstr> ما هو خط نسل المسيا ؟</vt:lpstr>
      <vt:lpstr>الملكوت في متى ١</vt:lpstr>
      <vt:lpstr>يقول متى أن يسوع ملك</vt:lpstr>
      <vt:lpstr>مملكة حرفية لنسل داود</vt:lpstr>
      <vt:lpstr>٢ صموئيل ٨ </vt:lpstr>
      <vt:lpstr>انتصارات داود</vt:lpstr>
      <vt:lpstr>حدود جديدة (2 صم 8)</vt:lpstr>
      <vt:lpstr>٢ صموئيل ٩ </vt:lpstr>
      <vt:lpstr>ابن جديد (2 صم 9)</vt:lpstr>
      <vt:lpstr>٢ صموئيل ١٠ </vt:lpstr>
      <vt:lpstr>دول جديدة  تابعة لداود</vt:lpstr>
      <vt:lpstr>انتصارات داود</vt:lpstr>
      <vt:lpstr>كان الله لطيفاً بأن أعطى يسوع ملكاً</vt:lpstr>
      <vt:lpstr>نحن نريد الديمقراطية</vt:lpstr>
      <vt:lpstr>نحن نفضل الديمقراطية لكن الله يأمر بالملكية</vt:lpstr>
      <vt:lpstr>الحكم من روما ؟</vt:lpstr>
      <vt:lpstr>أورشليم</vt:lpstr>
      <vt:lpstr>1000 سنة</vt:lpstr>
      <vt:lpstr>كيف يمثل الله اللطف نحونا بحيث نكون لطفاء نحو الآخرين ؟</vt:lpstr>
      <vt:lpstr>1. لطف الله يعطينا قادة (2 صم 1 – 10)</vt:lpstr>
      <vt:lpstr>2. لطف الله يعطينا تأديب (2 صم 11 – 24)</vt:lpstr>
      <vt:lpstr>٢ صموئيل ١١ </vt:lpstr>
      <vt:lpstr>عندما تكون الحياة جيدة جداً فاحترس</vt:lpstr>
      <vt:lpstr>الإصحاح 11 = الإفلاس</vt:lpstr>
      <vt:lpstr>PowerPoint Presentation</vt:lpstr>
      <vt:lpstr>ذهن عاطل</vt:lpstr>
      <vt:lpstr>بثشبع تستحم</vt:lpstr>
      <vt:lpstr>الخاتمة الحتمية</vt:lpstr>
      <vt:lpstr>PowerPoint Presentation</vt:lpstr>
      <vt:lpstr>فسقط بعض الشعب من عبيد داود ومات أوريا الحثي أيضاً (2 صم 11 : 17)</vt:lpstr>
      <vt:lpstr>Amman Citadel northern wall from west</vt:lpstr>
      <vt:lpstr>Amman Citadel northern end view to nw</vt:lpstr>
      <vt:lpstr>الحزن الذي سببه داود</vt:lpstr>
      <vt:lpstr>PowerPoint Presentation</vt:lpstr>
      <vt:lpstr>٢ صموئيل ١٢ </vt:lpstr>
      <vt:lpstr>أنت هو الرجل</vt:lpstr>
      <vt:lpstr>موت ابن بثشبع</vt:lpstr>
      <vt:lpstr>طفلهم يموت</vt:lpstr>
      <vt:lpstr>PowerPoint Presentation</vt:lpstr>
      <vt:lpstr>نسل داود</vt:lpstr>
      <vt:lpstr>مشاكل عائلية</vt:lpstr>
      <vt:lpstr>٢ صموئيل ١٣ </vt:lpstr>
      <vt:lpstr>أمنون</vt:lpstr>
      <vt:lpstr>أمنون و ثامار</vt:lpstr>
      <vt:lpstr>لكن أبشالوم الأخ غير الشقيق لأمنون كان الأخ الشقيق لثامار</vt:lpstr>
      <vt:lpstr>قام أبشالوم بقتل أمنون بعد سنتين</vt:lpstr>
      <vt:lpstr>نعى داود موت أمنون (2 صموئيل 13 : 37) </vt:lpstr>
      <vt:lpstr>PowerPoint Presentation</vt:lpstr>
      <vt:lpstr>٢ صموئيل ١٤ </vt:lpstr>
      <vt:lpstr>حكمة المرأة التقوعية (٢ صموئيل ١٤)</vt:lpstr>
      <vt:lpstr>٢ صموئيل ١٥ </vt:lpstr>
      <vt:lpstr>PowerPoint Presentation</vt:lpstr>
      <vt:lpstr>PowerPoint Presentation</vt:lpstr>
      <vt:lpstr>أي نوع من الملك سيصبح داود عندما يتمتع لاحقًا بنفس القوة التي يتمتع بها شاول؟ كيف يرد على الملك الثالث أبشالوم؟</vt:lpstr>
      <vt:lpstr>"كان داود وصادوق وحيدين مرة أخرى." والآن ماذا ستفعل يا داود؟ في شبابك لم تتكلم بكلمة ضد ملك لا يستحق. ماذا ستفعل الآن بشاب لا يستحق بنفس الدرجة؟ " أجاب داود: "هذه هي الأوقات التي أكرهها كثيرًا يا صادوق. ومع ذلك على الرغم من كل الأسباب أحكم على قلبي أولاً وأحكم ضد مصالحه. سأفعل ما فعلته تحت حكم شاول.</vt:lpstr>
      <vt:lpstr>PowerPoint Presentation</vt:lpstr>
      <vt:lpstr>كان على داود  أن يهرب إلى البرية حتى يتجنب الحرب  بينه وبين أبشالوم وبكى في وادي قدرون  2 صموئيل 15 </vt:lpstr>
      <vt:lpstr>٢ صموئيل ١٦ </vt:lpstr>
      <vt:lpstr>قاوم شمعي داود برمي الحجارة عليه، لكن داود رفض أن يعاقب شمعي (2 صموئيل 16 : 5 – 14)</vt:lpstr>
      <vt:lpstr>٢ صموئيل ١٧ </vt:lpstr>
      <vt:lpstr>يعطي أخيتوفل نصيحة جيدة لأبشالوم لملاحقة داود في الحال (٢ صم ١٧: ١-٤)</vt:lpstr>
      <vt:lpstr>يعطي حوشاي نصيحة سيئة لأبشالوم لملاحقة داود فيما بعد (٢ صم ١٧: ٥-١٤)</vt:lpstr>
      <vt:lpstr>٢ صموئيل ١٨ </vt:lpstr>
      <vt:lpstr>يوم سيء بسبب شعر أبشالوم (١٨: ٩)</vt:lpstr>
      <vt:lpstr>PowerPoint Presentation</vt:lpstr>
      <vt:lpstr>٢ صم   ١٨: ٣٣</vt:lpstr>
      <vt:lpstr>٢ صموئيل ١٩ </vt:lpstr>
      <vt:lpstr>المملكة   المنقسمة</vt:lpstr>
      <vt:lpstr>حزن في غير محله</vt:lpstr>
      <vt:lpstr>٢ صموئيل ٢٠ </vt:lpstr>
      <vt:lpstr>سنوات داود الأخيرة</vt:lpstr>
      <vt:lpstr>٢ صموئيل ٢١ </vt:lpstr>
      <vt:lpstr>جدول الملحق</vt:lpstr>
      <vt:lpstr>وكانت أيضاً حرب مع الفلسطينيين فقتل ألحانان بن ياعور لحمي أخا جليات الجتي وكانت قناة رمحه كنول النساجين (١ أخبار الأيام ٢٠: ٥) (٢ صموئيل ٢١: ١٩ )</vt:lpstr>
      <vt:lpstr>ثم كانت أيضاً حرب في جت وكان رجل طويل القامة أعنش أصابعه أربع وعشرون وهو أيضاً ولد لرافا ولما عير إسرائيل ضربه يهوناثان بن شمعا أخي داود (١ أخبار الأيام ٢٠: ٦-٧)  (٢ صموئيل ٢١: ٢٠ )</vt:lpstr>
      <vt:lpstr>٢ صموئيل ٢٢ </vt:lpstr>
      <vt:lpstr>PowerPoint Presentation</vt:lpstr>
      <vt:lpstr>٢ صموئيل ٢٣ </vt:lpstr>
      <vt:lpstr>“رجال داود الأبطال“ جيمس تيسوت (1836 – 1902)</vt:lpstr>
      <vt:lpstr>٢ صموئيل ٢٣: ٨-١١</vt:lpstr>
      <vt:lpstr>فتأوه داود وقال : من يسقيني ماء من بئر بيت لحم التي عند الباب فشق الأبطال الثلاثة محلة الفلسطينيين واستقوا ماء من بئر بيت لحم التي عند الباب وحملوه وأتوا به إلى داود فلم يشأ أن يشربه بل سكبه للرب (٢ صموئيل ٢٣: ١٥-١٦)</vt:lpstr>
      <vt:lpstr>٢ صموئيل ٢٤ </vt:lpstr>
      <vt:lpstr>بيدر أرونة (٢ صم ٢٤: ١٨-١٩)</vt:lpstr>
      <vt:lpstr>Old City aerial from north</vt:lpstr>
      <vt:lpstr>2 صموئيل 24: 18- 24؛ 2 أخبار الأيام 3: 1</vt:lpstr>
      <vt:lpstr>الملك داود صممه </vt:lpstr>
      <vt:lpstr>هيكل إسرائيل الأول</vt:lpstr>
      <vt:lpstr>قبة الصخرة (الموقع الأصلي لهيكل سليمان)</vt:lpstr>
      <vt:lpstr>أظهر الله لطفه نحونا من خلال تأديبه</vt:lpstr>
      <vt:lpstr>يسوع هو مركز التاريخ بالرغم من تأديب الله</vt:lpstr>
      <vt:lpstr>٣. داود يمثل يسوع</vt:lpstr>
      <vt:lpstr>داود إلى يسوع</vt:lpstr>
      <vt:lpstr>ميخا ٤: ٦-٧</vt:lpstr>
      <vt:lpstr>ميخا ٤: ٨</vt:lpstr>
      <vt:lpstr>كيف يظهر الله لطفه نحونا بحيث نكون لطفاء نحو الآخرين ؟</vt:lpstr>
      <vt:lpstr>الفكرة الرئيسية</vt:lpstr>
      <vt:lpstr>١. لطف الله يعطينا قادة (٢ صم ١-١٠)</vt:lpstr>
      <vt:lpstr>٢. لطف الله يعطينا تأديب (٢ صم ١١-٢٤)</vt:lpstr>
      <vt:lpstr>٣. داود يمثل يسوع</vt:lpstr>
      <vt:lpstr>كيف تتجاوب مع لطف الله في يسوع ؟</vt:lpstr>
      <vt:lpstr>أُبلغت كنيسة بيت لحم المعمدانية والقس خوري في عام 2012 أن السلطة الفلسطينية لم تعد تعتبرها شرعية ولن تقبل بعد الآن أي أعمال ورقية منها ، مثل شهادات المعمودية أو الزفاف.</vt:lpstr>
      <vt:lpstr>اللطف</vt:lpstr>
      <vt:lpstr>Kindness</vt:lpstr>
      <vt:lpstr>اللطف</vt:lpstr>
      <vt:lpstr>لا يوجد تمرين للقلب أفضل من النزول للأسفل ورفع الناس للأعلى  جون هولمز</vt:lpstr>
      <vt:lpstr>كن لطيفاً</vt:lpstr>
      <vt:lpstr>PowerPoint Presentation</vt:lpstr>
      <vt:lpstr>PowerPoint Presentation</vt:lpstr>
      <vt:lpstr>PowerPoint Presentation</vt:lpstr>
      <vt:lpstr>PowerPoint Presentation</vt:lpstr>
      <vt:lpstr>PowerPoint Presentation</vt:lpstr>
      <vt:lpstr>PowerPoint Presentation</vt:lpstr>
      <vt:lpstr>وعظ العهد القديم • BibleStudyDownloads.org</vt:lpstr>
      <vt:lpstr>إنجازات داود</vt:lpstr>
      <vt:lpstr>جدول سفر 2 صموئيل</vt:lpstr>
      <vt:lpstr>PowerPoint Presentation</vt:lpstr>
      <vt:lpstr>PowerPoint Presentation</vt:lpstr>
      <vt:lpstr>PowerPoint Presentation</vt:lpstr>
      <vt:lpstr>PowerPoint Presentation</vt:lpstr>
      <vt:lpstr>PowerPoint Presentation</vt:lpstr>
      <vt:lpstr>PowerPoint Presentation</vt:lpstr>
      <vt:lpstr>النعمة كافية</vt:lpstr>
      <vt:lpstr>التاريخ</vt:lpstr>
      <vt:lpstr>مسح العهد القديم • BibleStudyDownloads.org</vt:lpstr>
      <vt:lpstr>PowerPoint Presentation</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 Alexander Aden</dc:creator>
  <cp:lastModifiedBy>Rick Griffith</cp:lastModifiedBy>
  <cp:revision>382</cp:revision>
  <dcterms:created xsi:type="dcterms:W3CDTF">2003-09-24T23:42:28Z</dcterms:created>
  <dcterms:modified xsi:type="dcterms:W3CDTF">2023-09-16T05:40:27Z</dcterms:modified>
</cp:coreProperties>
</file>